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25"/>
  </p:notesMasterIdLst>
  <p:sldIdLst>
    <p:sldId id="2146846443" r:id="rId6"/>
    <p:sldId id="258" r:id="rId7"/>
    <p:sldId id="259" r:id="rId8"/>
    <p:sldId id="263" r:id="rId9"/>
    <p:sldId id="2146846421" r:id="rId10"/>
    <p:sldId id="2146846444" r:id="rId11"/>
    <p:sldId id="2146846437" r:id="rId12"/>
    <p:sldId id="2146846418" r:id="rId13"/>
    <p:sldId id="2146846445" r:id="rId14"/>
    <p:sldId id="2146846446" r:id="rId15"/>
    <p:sldId id="2146846447" r:id="rId16"/>
    <p:sldId id="2146846448" r:id="rId17"/>
    <p:sldId id="2146846449" r:id="rId18"/>
    <p:sldId id="2146846450" r:id="rId19"/>
    <p:sldId id="2146846451" r:id="rId20"/>
    <p:sldId id="2146846452" r:id="rId21"/>
    <p:sldId id="266" r:id="rId22"/>
    <p:sldId id="264" r:id="rId23"/>
    <p:sldId id="214684642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B4F5BC-7103-45B2-A026-C2FA83B4F9A5}" v="1" dt="2024-10-07T21:21:05.5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94660"/>
  </p:normalViewPr>
  <p:slideViewPr>
    <p:cSldViewPr snapToGrid="0">
      <p:cViewPr varScale="1">
        <p:scale>
          <a:sx n="99" d="100"/>
          <a:sy n="99" d="100"/>
        </p:scale>
        <p:origin x="91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Bonham" userId="26bde3d9-4c38-42b5-b40e-b9feb15443bd" providerId="ADAL" clId="{EAB4F5BC-7103-45B2-A026-C2FA83B4F9A5}"/>
    <pc:docChg chg="custSel modSld">
      <pc:chgData name="Bryan Bonham" userId="26bde3d9-4c38-42b5-b40e-b9feb15443bd" providerId="ADAL" clId="{EAB4F5BC-7103-45B2-A026-C2FA83B4F9A5}" dt="2024-10-07T21:21:43.089" v="11" actId="1076"/>
      <pc:docMkLst>
        <pc:docMk/>
      </pc:docMkLst>
      <pc:sldChg chg="addSp delSp modSp mod">
        <pc:chgData name="Bryan Bonham" userId="26bde3d9-4c38-42b5-b40e-b9feb15443bd" providerId="ADAL" clId="{EAB4F5BC-7103-45B2-A026-C2FA83B4F9A5}" dt="2024-10-07T21:21:43.089" v="11" actId="1076"/>
        <pc:sldMkLst>
          <pc:docMk/>
          <pc:sldMk cId="782179175" sldId="2146846443"/>
        </pc:sldMkLst>
        <pc:spChg chg="del">
          <ac:chgData name="Bryan Bonham" userId="26bde3d9-4c38-42b5-b40e-b9feb15443bd" providerId="ADAL" clId="{EAB4F5BC-7103-45B2-A026-C2FA83B4F9A5}" dt="2024-10-07T21:21:34.492" v="9" actId="478"/>
          <ac:spMkLst>
            <pc:docMk/>
            <pc:sldMk cId="782179175" sldId="2146846443"/>
            <ac:spMk id="6" creationId="{12A9D343-57A9-D1A6-546A-DD405C9969A0}"/>
          </ac:spMkLst>
        </pc:spChg>
        <pc:picChg chg="del">
          <ac:chgData name="Bryan Bonham" userId="26bde3d9-4c38-42b5-b40e-b9feb15443bd" providerId="ADAL" clId="{EAB4F5BC-7103-45B2-A026-C2FA83B4F9A5}" dt="2024-10-07T21:21:29.237" v="7" actId="478"/>
          <ac:picMkLst>
            <pc:docMk/>
            <pc:sldMk cId="782179175" sldId="2146846443"/>
            <ac:picMk id="3" creationId="{8CC41B75-8D91-96F2-5153-2F3CB9F9212E}"/>
          </ac:picMkLst>
        </pc:picChg>
        <pc:picChg chg="del">
          <ac:chgData name="Bryan Bonham" userId="26bde3d9-4c38-42b5-b40e-b9feb15443bd" providerId="ADAL" clId="{EAB4F5BC-7103-45B2-A026-C2FA83B4F9A5}" dt="2024-10-07T21:21:31.916" v="8" actId="478"/>
          <ac:picMkLst>
            <pc:docMk/>
            <pc:sldMk cId="782179175" sldId="2146846443"/>
            <ac:picMk id="5" creationId="{E0900146-7317-2B09-E2A5-974F625C008E}"/>
          </ac:picMkLst>
        </pc:picChg>
        <pc:picChg chg="add mod ord">
          <ac:chgData name="Bryan Bonham" userId="26bde3d9-4c38-42b5-b40e-b9feb15443bd" providerId="ADAL" clId="{EAB4F5BC-7103-45B2-A026-C2FA83B4F9A5}" dt="2024-10-07T21:21:43.089" v="11" actId="1076"/>
          <ac:picMkLst>
            <pc:docMk/>
            <pc:sldMk cId="782179175" sldId="2146846443"/>
            <ac:picMk id="7" creationId="{7835E359-D900-CF3B-D145-71B6E25A9544}"/>
          </ac:picMkLst>
        </pc:picChg>
        <pc:picChg chg="del mod">
          <ac:chgData name="Bryan Bonham" userId="26bde3d9-4c38-42b5-b40e-b9feb15443bd" providerId="ADAL" clId="{EAB4F5BC-7103-45B2-A026-C2FA83B4F9A5}" dt="2024-10-07T21:21:35.556" v="10" actId="478"/>
          <ac:picMkLst>
            <pc:docMk/>
            <pc:sldMk cId="782179175" sldId="2146846443"/>
            <ac:picMk id="8" creationId="{AA05B91D-C24F-E29F-18A1-27827F27E37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2365C-57EA-495D-9A25-97DC220AF28F}"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33F822-3792-4E2B-BBA3-11B484223E79}" type="slidenum">
              <a:rPr lang="en-US" smtClean="0"/>
              <a:t>‹#›</a:t>
            </a:fld>
            <a:endParaRPr lang="en-US"/>
          </a:p>
        </p:txBody>
      </p:sp>
    </p:spTree>
    <p:extLst>
      <p:ext uri="{BB962C8B-B14F-4D97-AF65-F5344CB8AC3E}">
        <p14:creationId xmlns:p14="http://schemas.microsoft.com/office/powerpoint/2010/main" val="36610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3BC1D0-350E-4704-B58E-500F2D1D42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93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1869-16BF-0AE2-0BCD-29A32FE6EB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930B13-1C70-DFB8-EE1E-D73B5A748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BFC108-0DC5-1277-EE36-9FBFB92144B9}"/>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5" name="Footer Placeholder 4">
            <a:extLst>
              <a:ext uri="{FF2B5EF4-FFF2-40B4-BE49-F238E27FC236}">
                <a16:creationId xmlns:a16="http://schemas.microsoft.com/office/drawing/2014/main" id="{5983FFF1-8826-A68F-2ED2-852EAE729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2EAD6-AB43-2586-EE55-F6E4687C617D}"/>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3795756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E106-9D57-ECCE-4F85-E2D0E6CC62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C97EF0-AEDB-6E01-F140-13EB911EA4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64998-38DC-5F48-669E-88372CA3B7F9}"/>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5" name="Footer Placeholder 4">
            <a:extLst>
              <a:ext uri="{FF2B5EF4-FFF2-40B4-BE49-F238E27FC236}">
                <a16:creationId xmlns:a16="http://schemas.microsoft.com/office/drawing/2014/main" id="{092F4332-052F-E7BC-F19E-272823432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DB2CB-9821-1288-9C58-008D908AC27E}"/>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3253427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A4FBC3-F3E4-1D4C-A9A2-80CA969D7A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51552F-33FB-88E0-8668-BC1AC36DD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24558-BDAD-7A59-726C-109754BF1E7A}"/>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5" name="Footer Placeholder 4">
            <a:extLst>
              <a:ext uri="{FF2B5EF4-FFF2-40B4-BE49-F238E27FC236}">
                <a16:creationId xmlns:a16="http://schemas.microsoft.com/office/drawing/2014/main" id="{47C348BF-74B9-4BB0-ACB5-AE699CC53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94C29-30B3-7B57-4DED-3013C579E395}"/>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561685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Mojang">
    <p:bg>
      <p:bgPr>
        <a:solidFill>
          <a:srgbClr val="F0333D"/>
        </a:solidFill>
        <a:effectLst/>
      </p:bgPr>
    </p:bg>
    <p:spTree>
      <p:nvGrpSpPr>
        <p:cNvPr id="1" name=""/>
        <p:cNvGrpSpPr/>
        <p:nvPr/>
      </p:nvGrpSpPr>
      <p:grpSpPr>
        <a:xfrm>
          <a:off x="0" y="0"/>
          <a:ext cx="0" cy="0"/>
          <a:chOff x="0" y="0"/>
          <a:chExt cx="0" cy="0"/>
        </a:xfrm>
      </p:grpSpPr>
      <p:sp>
        <p:nvSpPr>
          <p:cNvPr id="38" name="Footer Placeholder 37">
            <a:extLst>
              <a:ext uri="{FF2B5EF4-FFF2-40B4-BE49-F238E27FC236}">
                <a16:creationId xmlns:a16="http://schemas.microsoft.com/office/drawing/2014/main" id="{DCA79489-410D-7A81-ADF1-9D464691190E}"/>
              </a:ext>
            </a:extLst>
          </p:cNvPr>
          <p:cNvSpPr>
            <a:spLocks noGrp="1"/>
          </p:cNvSpPr>
          <p:nvPr>
            <p:ph type="ftr" sz="quarter" idx="10"/>
          </p:nvPr>
        </p:nvSpPr>
        <p:spPr/>
        <p:txBody>
          <a:bodyPr/>
          <a:lstStyle>
            <a:lvl1pPr>
              <a:defRPr>
                <a:solidFill>
                  <a:schemeClr val="bg1"/>
                </a:solidFill>
              </a:defRPr>
            </a:lvl1pPr>
          </a:lstStyle>
          <a:p>
            <a:r>
              <a:rPr lang="en-US"/>
              <a:t>Microsoft Confidential</a:t>
            </a:r>
            <a:endParaRPr lang="en-US" dirty="0"/>
          </a:p>
        </p:txBody>
      </p:sp>
      <p:grpSp>
        <p:nvGrpSpPr>
          <p:cNvPr id="6" name="Graphic 9">
            <a:extLst>
              <a:ext uri="{FF2B5EF4-FFF2-40B4-BE49-F238E27FC236}">
                <a16:creationId xmlns:a16="http://schemas.microsoft.com/office/drawing/2014/main" id="{8E564AB0-53C0-A852-2C04-5564CA26E3EF}"/>
              </a:ext>
            </a:extLst>
          </p:cNvPr>
          <p:cNvGrpSpPr/>
          <p:nvPr userDrawn="1"/>
        </p:nvGrpSpPr>
        <p:grpSpPr>
          <a:xfrm>
            <a:off x="2667746" y="2619723"/>
            <a:ext cx="6856508" cy="1618554"/>
            <a:chOff x="966787" y="1938997"/>
            <a:chExt cx="10253698" cy="2420498"/>
          </a:xfrm>
          <a:solidFill>
            <a:srgbClr val="FFFFFF"/>
          </a:solidFill>
        </p:grpSpPr>
        <p:grpSp>
          <p:nvGrpSpPr>
            <p:cNvPr id="7" name="Graphic 9">
              <a:extLst>
                <a:ext uri="{FF2B5EF4-FFF2-40B4-BE49-F238E27FC236}">
                  <a16:creationId xmlns:a16="http://schemas.microsoft.com/office/drawing/2014/main" id="{1896C9D1-12C8-97B4-294A-B8FDD068F112}"/>
                </a:ext>
              </a:extLst>
            </p:cNvPr>
            <p:cNvGrpSpPr/>
            <p:nvPr/>
          </p:nvGrpSpPr>
          <p:grpSpPr>
            <a:xfrm>
              <a:off x="3700614" y="3838985"/>
              <a:ext cx="4808558" cy="520510"/>
              <a:chOff x="3700614" y="3838985"/>
              <a:chExt cx="4808558" cy="520510"/>
            </a:xfrm>
            <a:grpFill/>
          </p:grpSpPr>
          <p:sp>
            <p:nvSpPr>
              <p:cNvPr id="33" name="Freeform: Shape 32">
                <a:extLst>
                  <a:ext uri="{FF2B5EF4-FFF2-40B4-BE49-F238E27FC236}">
                    <a16:creationId xmlns:a16="http://schemas.microsoft.com/office/drawing/2014/main" id="{BA1BCABA-DDA6-C568-4BB4-98F29AE02870}"/>
                  </a:ext>
                </a:extLst>
              </p:cNvPr>
              <p:cNvSpPr/>
              <p:nvPr/>
            </p:nvSpPr>
            <p:spPr>
              <a:xfrm>
                <a:off x="4411962" y="3852225"/>
                <a:ext cx="438287" cy="493336"/>
              </a:xfrm>
              <a:custGeom>
                <a:avLst/>
                <a:gdLst>
                  <a:gd name="connsiteX0" fmla="*/ 419428 w 438287"/>
                  <a:gd name="connsiteY0" fmla="*/ -419 h 493336"/>
                  <a:gd name="connsiteX1" fmla="*/ 18010 w 438287"/>
                  <a:gd name="connsiteY1" fmla="*/ -419 h 493336"/>
                  <a:gd name="connsiteX2" fmla="*/ -424 w 438287"/>
                  <a:gd name="connsiteY2" fmla="*/ 18015 h 493336"/>
                  <a:gd name="connsiteX3" fmla="*/ -424 w 438287"/>
                  <a:gd name="connsiteY3" fmla="*/ 18016 h 493336"/>
                  <a:gd name="connsiteX4" fmla="*/ -424 w 438287"/>
                  <a:gd name="connsiteY4" fmla="*/ 110055 h 493336"/>
                  <a:gd name="connsiteX5" fmla="*/ 18009 w 438287"/>
                  <a:gd name="connsiteY5" fmla="*/ 128489 h 493336"/>
                  <a:gd name="connsiteX6" fmla="*/ 18010 w 438287"/>
                  <a:gd name="connsiteY6" fmla="*/ 128489 h 493336"/>
                  <a:gd name="connsiteX7" fmla="*/ 128167 w 438287"/>
                  <a:gd name="connsiteY7" fmla="*/ 128489 h 493336"/>
                  <a:gd name="connsiteX8" fmla="*/ 146601 w 438287"/>
                  <a:gd name="connsiteY8" fmla="*/ 146923 h 493336"/>
                  <a:gd name="connsiteX9" fmla="*/ 146601 w 438287"/>
                  <a:gd name="connsiteY9" fmla="*/ 146924 h 493336"/>
                  <a:gd name="connsiteX10" fmla="*/ 146602 w 438287"/>
                  <a:gd name="connsiteY10" fmla="*/ 474482 h 493336"/>
                  <a:gd name="connsiteX11" fmla="*/ 165037 w 438287"/>
                  <a:gd name="connsiteY11" fmla="*/ 492917 h 493336"/>
                  <a:gd name="connsiteX12" fmla="*/ 272407 w 438287"/>
                  <a:gd name="connsiteY12" fmla="*/ 492917 h 493336"/>
                  <a:gd name="connsiteX13" fmla="*/ 290841 w 438287"/>
                  <a:gd name="connsiteY13" fmla="*/ 474482 h 493336"/>
                  <a:gd name="connsiteX14" fmla="*/ 290841 w 438287"/>
                  <a:gd name="connsiteY14" fmla="*/ 474482 h 493336"/>
                  <a:gd name="connsiteX15" fmla="*/ 290841 w 438287"/>
                  <a:gd name="connsiteY15" fmla="*/ 146923 h 493336"/>
                  <a:gd name="connsiteX16" fmla="*/ 309276 w 438287"/>
                  <a:gd name="connsiteY16" fmla="*/ 128489 h 493336"/>
                  <a:gd name="connsiteX17" fmla="*/ 419429 w 438287"/>
                  <a:gd name="connsiteY17" fmla="*/ 128489 h 493336"/>
                  <a:gd name="connsiteX18" fmla="*/ 437864 w 438287"/>
                  <a:gd name="connsiteY18" fmla="*/ 110055 h 493336"/>
                  <a:gd name="connsiteX19" fmla="*/ 437864 w 438287"/>
                  <a:gd name="connsiteY19" fmla="*/ 110054 h 493336"/>
                  <a:gd name="connsiteX20" fmla="*/ 437863 w 438287"/>
                  <a:gd name="connsiteY20" fmla="*/ 18015 h 493336"/>
                  <a:gd name="connsiteX21" fmla="*/ 419429 w 438287"/>
                  <a:gd name="connsiteY21" fmla="*/ -419 h 493336"/>
                  <a:gd name="connsiteX22" fmla="*/ 419428 w 438287"/>
                  <a:gd name="connsiteY22" fmla="*/ -419 h 4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8287" h="493336">
                    <a:moveTo>
                      <a:pt x="419428" y="-419"/>
                    </a:moveTo>
                    <a:lnTo>
                      <a:pt x="18010" y="-419"/>
                    </a:lnTo>
                    <a:cubicBezTo>
                      <a:pt x="7829" y="-419"/>
                      <a:pt x="-424" y="7834"/>
                      <a:pt x="-424" y="18015"/>
                    </a:cubicBezTo>
                    <a:cubicBezTo>
                      <a:pt x="-424" y="18015"/>
                      <a:pt x="-424" y="18015"/>
                      <a:pt x="-424" y="18016"/>
                    </a:cubicBezTo>
                    <a:lnTo>
                      <a:pt x="-424" y="110055"/>
                    </a:lnTo>
                    <a:cubicBezTo>
                      <a:pt x="-425" y="120235"/>
                      <a:pt x="7828" y="128489"/>
                      <a:pt x="18009" y="128489"/>
                    </a:cubicBezTo>
                    <a:cubicBezTo>
                      <a:pt x="18010" y="128489"/>
                      <a:pt x="18010" y="128489"/>
                      <a:pt x="18010" y="128489"/>
                    </a:cubicBezTo>
                    <a:lnTo>
                      <a:pt x="128167" y="128489"/>
                    </a:lnTo>
                    <a:cubicBezTo>
                      <a:pt x="138348" y="128489"/>
                      <a:pt x="146601" y="136742"/>
                      <a:pt x="146601" y="146923"/>
                    </a:cubicBezTo>
                    <a:cubicBezTo>
                      <a:pt x="146601" y="146923"/>
                      <a:pt x="146601" y="146923"/>
                      <a:pt x="146601" y="146924"/>
                    </a:cubicBezTo>
                    <a:lnTo>
                      <a:pt x="146602" y="474482"/>
                    </a:lnTo>
                    <a:cubicBezTo>
                      <a:pt x="146602" y="484663"/>
                      <a:pt x="154855" y="492916"/>
                      <a:pt x="165037" y="492917"/>
                    </a:cubicBezTo>
                    <a:lnTo>
                      <a:pt x="272407" y="492917"/>
                    </a:lnTo>
                    <a:cubicBezTo>
                      <a:pt x="282588" y="492917"/>
                      <a:pt x="290841" y="484664"/>
                      <a:pt x="290841" y="474482"/>
                    </a:cubicBezTo>
                    <a:cubicBezTo>
                      <a:pt x="290841" y="474482"/>
                      <a:pt x="290841" y="474482"/>
                      <a:pt x="290841" y="474482"/>
                    </a:cubicBezTo>
                    <a:lnTo>
                      <a:pt x="290841" y="146923"/>
                    </a:lnTo>
                    <a:cubicBezTo>
                      <a:pt x="290841" y="136742"/>
                      <a:pt x="299095" y="128489"/>
                      <a:pt x="309276" y="128489"/>
                    </a:cubicBezTo>
                    <a:lnTo>
                      <a:pt x="419429" y="128489"/>
                    </a:lnTo>
                    <a:cubicBezTo>
                      <a:pt x="429610" y="128490"/>
                      <a:pt x="437863" y="120237"/>
                      <a:pt x="437864" y="110055"/>
                    </a:cubicBezTo>
                    <a:cubicBezTo>
                      <a:pt x="437864" y="110055"/>
                      <a:pt x="437864" y="110055"/>
                      <a:pt x="437864" y="110054"/>
                    </a:cubicBezTo>
                    <a:lnTo>
                      <a:pt x="437863" y="18015"/>
                    </a:lnTo>
                    <a:cubicBezTo>
                      <a:pt x="437864" y="7835"/>
                      <a:pt x="429611" y="-419"/>
                      <a:pt x="419429" y="-419"/>
                    </a:cubicBezTo>
                    <a:cubicBezTo>
                      <a:pt x="419429" y="-419"/>
                      <a:pt x="419428" y="-419"/>
                      <a:pt x="419428" y="-41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EDC0082-F13F-630A-FFF5-3576015744BD}"/>
                  </a:ext>
                </a:extLst>
              </p:cNvPr>
              <p:cNvSpPr/>
              <p:nvPr/>
            </p:nvSpPr>
            <p:spPr>
              <a:xfrm>
                <a:off x="5987336" y="3852226"/>
                <a:ext cx="454311" cy="493336"/>
              </a:xfrm>
              <a:custGeom>
                <a:avLst/>
                <a:gdLst>
                  <a:gd name="connsiteX0" fmla="*/ 171683 w 454311"/>
                  <a:gd name="connsiteY0" fmla="*/ -419 h 493336"/>
                  <a:gd name="connsiteX1" fmla="*/ 18011 w 454311"/>
                  <a:gd name="connsiteY1" fmla="*/ -419 h 493336"/>
                  <a:gd name="connsiteX2" fmla="*/ -424 w 454311"/>
                  <a:gd name="connsiteY2" fmla="*/ 18014 h 493336"/>
                  <a:gd name="connsiteX3" fmla="*/ -424 w 454311"/>
                  <a:gd name="connsiteY3" fmla="*/ 18015 h 493336"/>
                  <a:gd name="connsiteX4" fmla="*/ -424 w 454311"/>
                  <a:gd name="connsiteY4" fmla="*/ 474482 h 493336"/>
                  <a:gd name="connsiteX5" fmla="*/ 18010 w 454311"/>
                  <a:gd name="connsiteY5" fmla="*/ 492917 h 493336"/>
                  <a:gd name="connsiteX6" fmla="*/ 18011 w 454311"/>
                  <a:gd name="connsiteY6" fmla="*/ 492917 h 493336"/>
                  <a:gd name="connsiteX7" fmla="*/ 170990 w 454311"/>
                  <a:gd name="connsiteY7" fmla="*/ 492917 h 493336"/>
                  <a:gd name="connsiteX8" fmla="*/ 453887 w 454311"/>
                  <a:gd name="connsiteY8" fmla="*/ 244855 h 493336"/>
                  <a:gd name="connsiteX9" fmla="*/ 171683 w 454311"/>
                  <a:gd name="connsiteY9" fmla="*/ -419 h 493336"/>
                  <a:gd name="connsiteX10" fmla="*/ 164526 w 454311"/>
                  <a:gd name="connsiteY10" fmla="*/ 366795 h 493336"/>
                  <a:gd name="connsiteX11" fmla="*/ 157767 w 454311"/>
                  <a:gd name="connsiteY11" fmla="*/ 366795 h 493336"/>
                  <a:gd name="connsiteX12" fmla="*/ 139032 w 454311"/>
                  <a:gd name="connsiteY12" fmla="*/ 348361 h 493336"/>
                  <a:gd name="connsiteX13" fmla="*/ 139033 w 454311"/>
                  <a:gd name="connsiteY13" fmla="*/ 144136 h 493336"/>
                  <a:gd name="connsiteX14" fmla="*/ 157768 w 454311"/>
                  <a:gd name="connsiteY14" fmla="*/ 125701 h 493336"/>
                  <a:gd name="connsiteX15" fmla="*/ 165945 w 454311"/>
                  <a:gd name="connsiteY15" fmla="*/ 125701 h 493336"/>
                  <a:gd name="connsiteX16" fmla="*/ 306865 w 454311"/>
                  <a:gd name="connsiteY16" fmla="*/ 244855 h 493336"/>
                  <a:gd name="connsiteX17" fmla="*/ 164527 w 454311"/>
                  <a:gd name="connsiteY17" fmla="*/ 366795 h 4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4311" h="493336">
                    <a:moveTo>
                      <a:pt x="171683" y="-419"/>
                    </a:moveTo>
                    <a:lnTo>
                      <a:pt x="18011" y="-419"/>
                    </a:lnTo>
                    <a:cubicBezTo>
                      <a:pt x="7830" y="-419"/>
                      <a:pt x="-424" y="7834"/>
                      <a:pt x="-424" y="18014"/>
                    </a:cubicBezTo>
                    <a:cubicBezTo>
                      <a:pt x="-424" y="18015"/>
                      <a:pt x="-424" y="18015"/>
                      <a:pt x="-424" y="18015"/>
                    </a:cubicBezTo>
                    <a:lnTo>
                      <a:pt x="-424" y="474482"/>
                    </a:lnTo>
                    <a:cubicBezTo>
                      <a:pt x="-424" y="484663"/>
                      <a:pt x="7829" y="492916"/>
                      <a:pt x="18010" y="492917"/>
                    </a:cubicBezTo>
                    <a:cubicBezTo>
                      <a:pt x="18010" y="492917"/>
                      <a:pt x="18011" y="492917"/>
                      <a:pt x="18011" y="492917"/>
                    </a:cubicBezTo>
                    <a:lnTo>
                      <a:pt x="170990" y="492917"/>
                    </a:lnTo>
                    <a:cubicBezTo>
                      <a:pt x="345187" y="492917"/>
                      <a:pt x="453887" y="398150"/>
                      <a:pt x="453887" y="244855"/>
                    </a:cubicBezTo>
                    <a:cubicBezTo>
                      <a:pt x="453887" y="94346"/>
                      <a:pt x="349371" y="-419"/>
                      <a:pt x="171683" y="-419"/>
                    </a:cubicBezTo>
                    <a:close/>
                    <a:moveTo>
                      <a:pt x="164526" y="366795"/>
                    </a:moveTo>
                    <a:lnTo>
                      <a:pt x="157767" y="366795"/>
                    </a:lnTo>
                    <a:cubicBezTo>
                      <a:pt x="147503" y="366878"/>
                      <a:pt x="139116" y="358624"/>
                      <a:pt x="139032" y="348361"/>
                    </a:cubicBezTo>
                    <a:lnTo>
                      <a:pt x="139033" y="144136"/>
                    </a:lnTo>
                    <a:cubicBezTo>
                      <a:pt x="139116" y="133872"/>
                      <a:pt x="147504" y="125619"/>
                      <a:pt x="157768" y="125701"/>
                    </a:cubicBezTo>
                    <a:lnTo>
                      <a:pt x="165945" y="125701"/>
                    </a:lnTo>
                    <a:cubicBezTo>
                      <a:pt x="259420" y="125701"/>
                      <a:pt x="306865" y="161937"/>
                      <a:pt x="306865" y="244855"/>
                    </a:cubicBezTo>
                    <a:cubicBezTo>
                      <a:pt x="306865" y="330564"/>
                      <a:pt x="259420" y="366795"/>
                      <a:pt x="164527" y="36679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EFB6614-0513-2FE5-6710-90D984BA03AA}"/>
                  </a:ext>
                </a:extLst>
              </p:cNvPr>
              <p:cNvSpPr/>
              <p:nvPr/>
            </p:nvSpPr>
            <p:spPr>
              <a:xfrm>
                <a:off x="6800939" y="3852226"/>
                <a:ext cx="147544" cy="493335"/>
              </a:xfrm>
              <a:custGeom>
                <a:avLst/>
                <a:gdLst>
                  <a:gd name="connsiteX0" fmla="*/ 129110 w 147544"/>
                  <a:gd name="connsiteY0" fmla="*/ 0 h 493335"/>
                  <a:gd name="connsiteX1" fmla="*/ 147544 w 147544"/>
                  <a:gd name="connsiteY1" fmla="*/ 0 h 493335"/>
                  <a:gd name="connsiteX2" fmla="*/ 147544 w 147544"/>
                  <a:gd name="connsiteY2" fmla="*/ 493336 h 493335"/>
                  <a:gd name="connsiteX3" fmla="*/ 129110 w 147544"/>
                  <a:gd name="connsiteY3" fmla="*/ 493336 h 493335"/>
                  <a:gd name="connsiteX4" fmla="*/ 18435 w 147544"/>
                  <a:gd name="connsiteY4" fmla="*/ 493336 h 493335"/>
                  <a:gd name="connsiteX5" fmla="*/ 18435 w 147544"/>
                  <a:gd name="connsiteY5" fmla="*/ 0 h 493335"/>
                  <a:gd name="connsiteX6" fmla="*/ 0 w 147544"/>
                  <a:gd name="connsiteY6" fmla="*/ 0 h 493335"/>
                  <a:gd name="connsiteX7" fmla="*/ 18435 w 147544"/>
                  <a:gd name="connsiteY7" fmla="*/ 0 h 49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44" h="493335">
                    <a:moveTo>
                      <a:pt x="129110" y="0"/>
                    </a:moveTo>
                    <a:cubicBezTo>
                      <a:pt x="139291" y="0"/>
                      <a:pt x="147544" y="0"/>
                      <a:pt x="147544" y="0"/>
                    </a:cubicBezTo>
                    <a:lnTo>
                      <a:pt x="147544" y="493336"/>
                    </a:lnTo>
                    <a:cubicBezTo>
                      <a:pt x="147544" y="493336"/>
                      <a:pt x="139291" y="493336"/>
                      <a:pt x="129110" y="493336"/>
                    </a:cubicBezTo>
                    <a:lnTo>
                      <a:pt x="18435" y="493336"/>
                    </a:lnTo>
                    <a:lnTo>
                      <a:pt x="18435" y="0"/>
                    </a:lnTo>
                    <a:cubicBezTo>
                      <a:pt x="8253" y="0"/>
                      <a:pt x="0" y="0"/>
                      <a:pt x="0" y="0"/>
                    </a:cubicBezTo>
                    <a:cubicBezTo>
                      <a:pt x="0" y="0"/>
                      <a:pt x="8254" y="0"/>
                      <a:pt x="18435"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8AE6235-1F51-F1B3-664D-8033FA28E3DE}"/>
                  </a:ext>
                </a:extLst>
              </p:cNvPr>
              <p:cNvSpPr/>
              <p:nvPr/>
            </p:nvSpPr>
            <p:spPr>
              <a:xfrm>
                <a:off x="5188868" y="3852225"/>
                <a:ext cx="438985" cy="506576"/>
              </a:xfrm>
              <a:custGeom>
                <a:avLst/>
                <a:gdLst>
                  <a:gd name="connsiteX0" fmla="*/ 420126 w 438985"/>
                  <a:gd name="connsiteY0" fmla="*/ -419 h 506576"/>
                  <a:gd name="connsiteX1" fmla="*/ 314847 w 438985"/>
                  <a:gd name="connsiteY1" fmla="*/ -419 h 506576"/>
                  <a:gd name="connsiteX2" fmla="*/ 296412 w 438985"/>
                  <a:gd name="connsiteY2" fmla="*/ 18015 h 506576"/>
                  <a:gd name="connsiteX3" fmla="*/ 296412 w 438985"/>
                  <a:gd name="connsiteY3" fmla="*/ 18016 h 506576"/>
                  <a:gd name="connsiteX4" fmla="*/ 296412 w 438985"/>
                  <a:gd name="connsiteY4" fmla="*/ 262973 h 506576"/>
                  <a:gd name="connsiteX5" fmla="*/ 219071 w 438985"/>
                  <a:gd name="connsiteY5" fmla="*/ 373763 h 506576"/>
                  <a:gd name="connsiteX6" fmla="*/ 141725 w 438985"/>
                  <a:gd name="connsiteY6" fmla="*/ 262973 h 506576"/>
                  <a:gd name="connsiteX7" fmla="*/ 141725 w 438985"/>
                  <a:gd name="connsiteY7" fmla="*/ 18015 h 506576"/>
                  <a:gd name="connsiteX8" fmla="*/ 123291 w 438985"/>
                  <a:gd name="connsiteY8" fmla="*/ -419 h 506576"/>
                  <a:gd name="connsiteX9" fmla="*/ 123290 w 438985"/>
                  <a:gd name="connsiteY9" fmla="*/ -419 h 506576"/>
                  <a:gd name="connsiteX10" fmla="*/ 18011 w 438985"/>
                  <a:gd name="connsiteY10" fmla="*/ -419 h 506576"/>
                  <a:gd name="connsiteX11" fmla="*/ -424 w 438985"/>
                  <a:gd name="connsiteY11" fmla="*/ 18015 h 506576"/>
                  <a:gd name="connsiteX12" fmla="*/ -424 w 438985"/>
                  <a:gd name="connsiteY12" fmla="*/ 18016 h 506576"/>
                  <a:gd name="connsiteX13" fmla="*/ -424 w 438985"/>
                  <a:gd name="connsiteY13" fmla="*/ 276907 h 506576"/>
                  <a:gd name="connsiteX14" fmla="*/ 219071 w 438985"/>
                  <a:gd name="connsiteY14" fmla="*/ 506157 h 506576"/>
                  <a:gd name="connsiteX15" fmla="*/ 438562 w 438985"/>
                  <a:gd name="connsiteY15" fmla="*/ 276209 h 506576"/>
                  <a:gd name="connsiteX16" fmla="*/ 438562 w 438985"/>
                  <a:gd name="connsiteY16" fmla="*/ 18015 h 506576"/>
                  <a:gd name="connsiteX17" fmla="*/ 420128 w 438985"/>
                  <a:gd name="connsiteY17" fmla="*/ -419 h 506576"/>
                  <a:gd name="connsiteX18" fmla="*/ 420126 w 438985"/>
                  <a:gd name="connsiteY18" fmla="*/ -419 h 50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8985" h="506576">
                    <a:moveTo>
                      <a:pt x="420126" y="-419"/>
                    </a:moveTo>
                    <a:lnTo>
                      <a:pt x="314847" y="-419"/>
                    </a:lnTo>
                    <a:cubicBezTo>
                      <a:pt x="304666" y="-419"/>
                      <a:pt x="296412" y="7834"/>
                      <a:pt x="296412" y="18015"/>
                    </a:cubicBezTo>
                    <a:cubicBezTo>
                      <a:pt x="296412" y="18015"/>
                      <a:pt x="296412" y="18016"/>
                      <a:pt x="296412" y="18016"/>
                    </a:cubicBezTo>
                    <a:lnTo>
                      <a:pt x="296412" y="262973"/>
                    </a:lnTo>
                    <a:cubicBezTo>
                      <a:pt x="296412" y="345197"/>
                      <a:pt x="274114" y="373763"/>
                      <a:pt x="219071" y="373763"/>
                    </a:cubicBezTo>
                    <a:cubicBezTo>
                      <a:pt x="164022" y="373763"/>
                      <a:pt x="141725" y="345197"/>
                      <a:pt x="141725" y="262973"/>
                    </a:cubicBezTo>
                    <a:lnTo>
                      <a:pt x="141725" y="18015"/>
                    </a:lnTo>
                    <a:cubicBezTo>
                      <a:pt x="141725" y="7835"/>
                      <a:pt x="133472" y="-419"/>
                      <a:pt x="123291" y="-419"/>
                    </a:cubicBezTo>
                    <a:cubicBezTo>
                      <a:pt x="123291" y="-419"/>
                      <a:pt x="123290" y="-419"/>
                      <a:pt x="123290" y="-419"/>
                    </a:cubicBezTo>
                    <a:lnTo>
                      <a:pt x="18011" y="-419"/>
                    </a:lnTo>
                    <a:cubicBezTo>
                      <a:pt x="7830" y="-419"/>
                      <a:pt x="-424" y="7834"/>
                      <a:pt x="-424" y="18015"/>
                    </a:cubicBezTo>
                    <a:cubicBezTo>
                      <a:pt x="-424" y="18015"/>
                      <a:pt x="-424" y="18016"/>
                      <a:pt x="-424" y="18016"/>
                    </a:cubicBezTo>
                    <a:lnTo>
                      <a:pt x="-424" y="276907"/>
                    </a:lnTo>
                    <a:cubicBezTo>
                      <a:pt x="-424" y="428114"/>
                      <a:pt x="67167" y="506157"/>
                      <a:pt x="219071" y="506157"/>
                    </a:cubicBezTo>
                    <a:cubicBezTo>
                      <a:pt x="366791" y="506157"/>
                      <a:pt x="438562" y="423934"/>
                      <a:pt x="438562" y="276209"/>
                    </a:cubicBezTo>
                    <a:lnTo>
                      <a:pt x="438562" y="18015"/>
                    </a:lnTo>
                    <a:cubicBezTo>
                      <a:pt x="438562" y="7835"/>
                      <a:pt x="430309" y="-419"/>
                      <a:pt x="420128" y="-419"/>
                    </a:cubicBezTo>
                    <a:cubicBezTo>
                      <a:pt x="420127" y="-419"/>
                      <a:pt x="420127" y="-419"/>
                      <a:pt x="420126" y="-41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CBBA1D6-26BE-1B80-A8C0-3F18559F5FEF}"/>
                  </a:ext>
                </a:extLst>
              </p:cNvPr>
              <p:cNvSpPr/>
              <p:nvPr/>
            </p:nvSpPr>
            <p:spPr>
              <a:xfrm>
                <a:off x="3700614" y="3838985"/>
                <a:ext cx="384228" cy="520510"/>
              </a:xfrm>
              <a:custGeom>
                <a:avLst/>
                <a:gdLst>
                  <a:gd name="connsiteX0" fmla="*/ 257683 w 384228"/>
                  <a:gd name="connsiteY0" fmla="*/ 207924 h 520510"/>
                  <a:gd name="connsiteX1" fmla="*/ 194792 w 384228"/>
                  <a:gd name="connsiteY1" fmla="*/ 182133 h 520510"/>
                  <a:gd name="connsiteX2" fmla="*/ 158890 w 384228"/>
                  <a:gd name="connsiteY2" fmla="*/ 130876 h 520510"/>
                  <a:gd name="connsiteX3" fmla="*/ 219315 w 384228"/>
                  <a:gd name="connsiteY3" fmla="*/ 114598 h 520510"/>
                  <a:gd name="connsiteX4" fmla="*/ 272109 w 384228"/>
                  <a:gd name="connsiteY4" fmla="*/ 155694 h 520510"/>
                  <a:gd name="connsiteX5" fmla="*/ 281746 w 384228"/>
                  <a:gd name="connsiteY5" fmla="*/ 161794 h 520510"/>
                  <a:gd name="connsiteX6" fmla="*/ 281746 w 384228"/>
                  <a:gd name="connsiteY6" fmla="*/ 161794 h 520510"/>
                  <a:gd name="connsiteX7" fmla="*/ 295008 w 384228"/>
                  <a:gd name="connsiteY7" fmla="*/ 158873 h 520510"/>
                  <a:gd name="connsiteX8" fmla="*/ 371773 w 384228"/>
                  <a:gd name="connsiteY8" fmla="*/ 101577 h 520510"/>
                  <a:gd name="connsiteX9" fmla="*/ 375118 w 384228"/>
                  <a:gd name="connsiteY9" fmla="*/ 78362 h 520510"/>
                  <a:gd name="connsiteX10" fmla="*/ 374637 w 384228"/>
                  <a:gd name="connsiteY10" fmla="*/ 77750 h 520510"/>
                  <a:gd name="connsiteX11" fmla="*/ 200545 w 384228"/>
                  <a:gd name="connsiteY11" fmla="*/ -419 h 520510"/>
                  <a:gd name="connsiteX12" fmla="*/ 15890 w 384228"/>
                  <a:gd name="connsiteY12" fmla="*/ 146607 h 520510"/>
                  <a:gd name="connsiteX13" fmla="*/ 133134 w 384228"/>
                  <a:gd name="connsiteY13" fmla="*/ 298725 h 520510"/>
                  <a:gd name="connsiteX14" fmla="*/ 194636 w 384228"/>
                  <a:gd name="connsiteY14" fmla="*/ 321332 h 520510"/>
                  <a:gd name="connsiteX15" fmla="*/ 237831 w 384228"/>
                  <a:gd name="connsiteY15" fmla="*/ 383001 h 520510"/>
                  <a:gd name="connsiteX16" fmla="*/ 165131 w 384228"/>
                  <a:gd name="connsiteY16" fmla="*/ 402586 h 520510"/>
                  <a:gd name="connsiteX17" fmla="*/ 105988 w 384228"/>
                  <a:gd name="connsiteY17" fmla="*/ 357071 h 520510"/>
                  <a:gd name="connsiteX18" fmla="*/ 96981 w 384228"/>
                  <a:gd name="connsiteY18" fmla="*/ 351596 h 520510"/>
                  <a:gd name="connsiteX19" fmla="*/ 96734 w 384228"/>
                  <a:gd name="connsiteY19" fmla="*/ 351544 h 520510"/>
                  <a:gd name="connsiteX20" fmla="*/ 83898 w 384228"/>
                  <a:gd name="connsiteY20" fmla="*/ 354158 h 520510"/>
                  <a:gd name="connsiteX21" fmla="*/ 6652 w 384228"/>
                  <a:gd name="connsiteY21" fmla="*/ 408064 h 520510"/>
                  <a:gd name="connsiteX22" fmla="*/ 2573 w 384228"/>
                  <a:gd name="connsiteY22" fmla="*/ 431154 h 520510"/>
                  <a:gd name="connsiteX23" fmla="*/ 3021 w 384228"/>
                  <a:gd name="connsiteY23" fmla="*/ 431764 h 520510"/>
                  <a:gd name="connsiteX24" fmla="*/ 189394 w 384228"/>
                  <a:gd name="connsiteY24" fmla="*/ 520091 h 520510"/>
                  <a:gd name="connsiteX25" fmla="*/ 383804 w 384228"/>
                  <a:gd name="connsiteY25" fmla="*/ 354253 h 520510"/>
                  <a:gd name="connsiteX26" fmla="*/ 257683 w 384228"/>
                  <a:gd name="connsiteY26" fmla="*/ 207924 h 52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4228" h="520510">
                    <a:moveTo>
                      <a:pt x="257683" y="207924"/>
                    </a:moveTo>
                    <a:cubicBezTo>
                      <a:pt x="242441" y="201393"/>
                      <a:pt x="200535" y="183998"/>
                      <a:pt x="194792" y="182133"/>
                    </a:cubicBezTo>
                    <a:cubicBezTo>
                      <a:pt x="154046" y="168899"/>
                      <a:pt x="152117" y="149525"/>
                      <a:pt x="158890" y="130876"/>
                    </a:cubicBezTo>
                    <a:cubicBezTo>
                      <a:pt x="165662" y="112227"/>
                      <a:pt x="193099" y="103941"/>
                      <a:pt x="219315" y="114598"/>
                    </a:cubicBezTo>
                    <a:cubicBezTo>
                      <a:pt x="233388" y="120319"/>
                      <a:pt x="268309" y="151985"/>
                      <a:pt x="272109" y="155694"/>
                    </a:cubicBezTo>
                    <a:cubicBezTo>
                      <a:pt x="274637" y="158646"/>
                      <a:pt x="277995" y="160772"/>
                      <a:pt x="281746" y="161794"/>
                    </a:cubicBezTo>
                    <a:lnTo>
                      <a:pt x="281746" y="161794"/>
                    </a:lnTo>
                    <a:cubicBezTo>
                      <a:pt x="286381" y="162770"/>
                      <a:pt x="291212" y="161706"/>
                      <a:pt x="295008" y="158873"/>
                    </a:cubicBezTo>
                    <a:lnTo>
                      <a:pt x="371773" y="101577"/>
                    </a:lnTo>
                    <a:cubicBezTo>
                      <a:pt x="379107" y="96090"/>
                      <a:pt x="380605" y="85696"/>
                      <a:pt x="375118" y="78362"/>
                    </a:cubicBezTo>
                    <a:cubicBezTo>
                      <a:pt x="374963" y="78155"/>
                      <a:pt x="374802" y="77951"/>
                      <a:pt x="374637" y="77750"/>
                    </a:cubicBezTo>
                    <a:cubicBezTo>
                      <a:pt x="332850" y="27262"/>
                      <a:pt x="272291" y="-419"/>
                      <a:pt x="200545" y="-419"/>
                    </a:cubicBezTo>
                    <a:cubicBezTo>
                      <a:pt x="94627" y="-419"/>
                      <a:pt x="15890" y="63691"/>
                      <a:pt x="15890" y="146607"/>
                    </a:cubicBezTo>
                    <a:cubicBezTo>
                      <a:pt x="15890" y="219029"/>
                      <a:pt x="48265" y="261848"/>
                      <a:pt x="133134" y="298725"/>
                    </a:cubicBezTo>
                    <a:cubicBezTo>
                      <a:pt x="155080" y="306472"/>
                      <a:pt x="183335" y="318007"/>
                      <a:pt x="194636" y="321332"/>
                    </a:cubicBezTo>
                    <a:cubicBezTo>
                      <a:pt x="244083" y="335880"/>
                      <a:pt x="245979" y="360563"/>
                      <a:pt x="237831" y="383001"/>
                    </a:cubicBezTo>
                    <a:cubicBezTo>
                      <a:pt x="229684" y="405438"/>
                      <a:pt x="196807" y="415071"/>
                      <a:pt x="165131" y="402586"/>
                    </a:cubicBezTo>
                    <a:cubicBezTo>
                      <a:pt x="143024" y="393872"/>
                      <a:pt x="108402" y="360423"/>
                      <a:pt x="105988" y="357071"/>
                    </a:cubicBezTo>
                    <a:cubicBezTo>
                      <a:pt x="103663" y="354313"/>
                      <a:pt x="100500" y="352390"/>
                      <a:pt x="96981" y="351596"/>
                    </a:cubicBezTo>
                    <a:lnTo>
                      <a:pt x="96734" y="351544"/>
                    </a:lnTo>
                    <a:cubicBezTo>
                      <a:pt x="92278" y="350606"/>
                      <a:pt x="87632" y="351552"/>
                      <a:pt x="83898" y="354158"/>
                    </a:cubicBezTo>
                    <a:lnTo>
                      <a:pt x="6652" y="408064"/>
                    </a:lnTo>
                    <a:cubicBezTo>
                      <a:pt x="-851" y="413313"/>
                      <a:pt x="-2677" y="423651"/>
                      <a:pt x="2573" y="431154"/>
                    </a:cubicBezTo>
                    <a:cubicBezTo>
                      <a:pt x="2717" y="431361"/>
                      <a:pt x="2867" y="431564"/>
                      <a:pt x="3021" y="431764"/>
                    </a:cubicBezTo>
                    <a:cubicBezTo>
                      <a:pt x="47694" y="489540"/>
                      <a:pt x="113152" y="520091"/>
                      <a:pt x="189394" y="520091"/>
                    </a:cubicBezTo>
                    <a:cubicBezTo>
                      <a:pt x="302972" y="520091"/>
                      <a:pt x="383804" y="449718"/>
                      <a:pt x="383804" y="354253"/>
                    </a:cubicBezTo>
                    <a:cubicBezTo>
                      <a:pt x="383804" y="291544"/>
                      <a:pt x="349657" y="246949"/>
                      <a:pt x="257683" y="20792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C1809FA-70E6-364A-3142-6FD8D975E249}"/>
                  </a:ext>
                </a:extLst>
              </p:cNvPr>
              <p:cNvSpPr/>
              <p:nvPr/>
            </p:nvSpPr>
            <p:spPr>
              <a:xfrm>
                <a:off x="7299544" y="3838985"/>
                <a:ext cx="519803" cy="519804"/>
              </a:xfrm>
              <a:custGeom>
                <a:avLst/>
                <a:gdLst>
                  <a:gd name="connsiteX0" fmla="*/ 259477 w 519803"/>
                  <a:gd name="connsiteY0" fmla="*/ -419 h 519804"/>
                  <a:gd name="connsiteX1" fmla="*/ -424 w 519803"/>
                  <a:gd name="connsiteY1" fmla="*/ 259483 h 519804"/>
                  <a:gd name="connsiteX2" fmla="*/ 259477 w 519803"/>
                  <a:gd name="connsiteY2" fmla="*/ 519385 h 519804"/>
                  <a:gd name="connsiteX3" fmla="*/ 519379 w 519803"/>
                  <a:gd name="connsiteY3" fmla="*/ 259483 h 519804"/>
                  <a:gd name="connsiteX4" fmla="*/ 259477 w 519803"/>
                  <a:gd name="connsiteY4" fmla="*/ -419 h 519804"/>
                  <a:gd name="connsiteX5" fmla="*/ 259477 w 519803"/>
                  <a:gd name="connsiteY5" fmla="*/ 375468 h 519804"/>
                  <a:gd name="connsiteX6" fmla="*/ 143492 w 519803"/>
                  <a:gd name="connsiteY6" fmla="*/ 259482 h 519804"/>
                  <a:gd name="connsiteX7" fmla="*/ 259477 w 519803"/>
                  <a:gd name="connsiteY7" fmla="*/ 143496 h 519804"/>
                  <a:gd name="connsiteX8" fmla="*/ 375463 w 519803"/>
                  <a:gd name="connsiteY8" fmla="*/ 259482 h 519804"/>
                  <a:gd name="connsiteX9" fmla="*/ 259477 w 519803"/>
                  <a:gd name="connsiteY9" fmla="*/ 375468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803" h="519804">
                    <a:moveTo>
                      <a:pt x="259477" y="-419"/>
                    </a:moveTo>
                    <a:cubicBezTo>
                      <a:pt x="115937" y="-419"/>
                      <a:pt x="-424" y="115943"/>
                      <a:pt x="-424" y="259483"/>
                    </a:cubicBezTo>
                    <a:cubicBezTo>
                      <a:pt x="-424" y="403023"/>
                      <a:pt x="115939" y="519385"/>
                      <a:pt x="259477" y="519385"/>
                    </a:cubicBezTo>
                    <a:cubicBezTo>
                      <a:pt x="403018" y="519385"/>
                      <a:pt x="519379" y="403023"/>
                      <a:pt x="519379" y="259483"/>
                    </a:cubicBezTo>
                    <a:cubicBezTo>
                      <a:pt x="519379" y="115943"/>
                      <a:pt x="403016" y="-419"/>
                      <a:pt x="259477" y="-419"/>
                    </a:cubicBezTo>
                    <a:close/>
                    <a:moveTo>
                      <a:pt x="259477" y="375468"/>
                    </a:moveTo>
                    <a:cubicBezTo>
                      <a:pt x="195420" y="375468"/>
                      <a:pt x="143492" y="323539"/>
                      <a:pt x="143492" y="259482"/>
                    </a:cubicBezTo>
                    <a:cubicBezTo>
                      <a:pt x="143492" y="195425"/>
                      <a:pt x="195420" y="143496"/>
                      <a:pt x="259477" y="143496"/>
                    </a:cubicBezTo>
                    <a:cubicBezTo>
                      <a:pt x="323535" y="143496"/>
                      <a:pt x="375463" y="195425"/>
                      <a:pt x="375463" y="259482"/>
                    </a:cubicBezTo>
                    <a:cubicBezTo>
                      <a:pt x="375391" y="323510"/>
                      <a:pt x="323505" y="375396"/>
                      <a:pt x="259477" y="37546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7BD1FBA-F0C5-C7A8-7592-22B349942C66}"/>
                  </a:ext>
                </a:extLst>
              </p:cNvPr>
              <p:cNvSpPr/>
              <p:nvPr/>
            </p:nvSpPr>
            <p:spPr>
              <a:xfrm>
                <a:off x="8124944" y="3838985"/>
                <a:ext cx="384228" cy="520510"/>
              </a:xfrm>
              <a:custGeom>
                <a:avLst/>
                <a:gdLst>
                  <a:gd name="connsiteX0" fmla="*/ 257683 w 384228"/>
                  <a:gd name="connsiteY0" fmla="*/ 207924 h 520510"/>
                  <a:gd name="connsiteX1" fmla="*/ 194791 w 384228"/>
                  <a:gd name="connsiteY1" fmla="*/ 182133 h 520510"/>
                  <a:gd name="connsiteX2" fmla="*/ 158890 w 384228"/>
                  <a:gd name="connsiteY2" fmla="*/ 130876 h 520510"/>
                  <a:gd name="connsiteX3" fmla="*/ 219314 w 384228"/>
                  <a:gd name="connsiteY3" fmla="*/ 114598 h 520510"/>
                  <a:gd name="connsiteX4" fmla="*/ 272109 w 384228"/>
                  <a:gd name="connsiteY4" fmla="*/ 155694 h 520510"/>
                  <a:gd name="connsiteX5" fmla="*/ 281745 w 384228"/>
                  <a:gd name="connsiteY5" fmla="*/ 161794 h 520510"/>
                  <a:gd name="connsiteX6" fmla="*/ 281747 w 384228"/>
                  <a:gd name="connsiteY6" fmla="*/ 161794 h 520510"/>
                  <a:gd name="connsiteX7" fmla="*/ 295009 w 384228"/>
                  <a:gd name="connsiteY7" fmla="*/ 158873 h 520510"/>
                  <a:gd name="connsiteX8" fmla="*/ 371774 w 384228"/>
                  <a:gd name="connsiteY8" fmla="*/ 101577 h 520510"/>
                  <a:gd name="connsiteX9" fmla="*/ 375118 w 384228"/>
                  <a:gd name="connsiteY9" fmla="*/ 78362 h 520510"/>
                  <a:gd name="connsiteX10" fmla="*/ 374637 w 384228"/>
                  <a:gd name="connsiteY10" fmla="*/ 77750 h 520510"/>
                  <a:gd name="connsiteX11" fmla="*/ 200545 w 384228"/>
                  <a:gd name="connsiteY11" fmla="*/ -419 h 520510"/>
                  <a:gd name="connsiteX12" fmla="*/ 15891 w 384228"/>
                  <a:gd name="connsiteY12" fmla="*/ 146607 h 520510"/>
                  <a:gd name="connsiteX13" fmla="*/ 133134 w 384228"/>
                  <a:gd name="connsiteY13" fmla="*/ 298725 h 520510"/>
                  <a:gd name="connsiteX14" fmla="*/ 194637 w 384228"/>
                  <a:gd name="connsiteY14" fmla="*/ 321332 h 520510"/>
                  <a:gd name="connsiteX15" fmla="*/ 237832 w 384228"/>
                  <a:gd name="connsiteY15" fmla="*/ 383001 h 520510"/>
                  <a:gd name="connsiteX16" fmla="*/ 165132 w 384228"/>
                  <a:gd name="connsiteY16" fmla="*/ 402586 h 520510"/>
                  <a:gd name="connsiteX17" fmla="*/ 105989 w 384228"/>
                  <a:gd name="connsiteY17" fmla="*/ 357071 h 520510"/>
                  <a:gd name="connsiteX18" fmla="*/ 96981 w 384228"/>
                  <a:gd name="connsiteY18" fmla="*/ 351596 h 520510"/>
                  <a:gd name="connsiteX19" fmla="*/ 96735 w 384228"/>
                  <a:gd name="connsiteY19" fmla="*/ 351544 h 520510"/>
                  <a:gd name="connsiteX20" fmla="*/ 83899 w 384228"/>
                  <a:gd name="connsiteY20" fmla="*/ 354158 h 520510"/>
                  <a:gd name="connsiteX21" fmla="*/ 6652 w 384228"/>
                  <a:gd name="connsiteY21" fmla="*/ 408064 h 520510"/>
                  <a:gd name="connsiteX22" fmla="*/ 2573 w 384228"/>
                  <a:gd name="connsiteY22" fmla="*/ 431154 h 520510"/>
                  <a:gd name="connsiteX23" fmla="*/ 3021 w 384228"/>
                  <a:gd name="connsiteY23" fmla="*/ 431764 h 520510"/>
                  <a:gd name="connsiteX24" fmla="*/ 189394 w 384228"/>
                  <a:gd name="connsiteY24" fmla="*/ 520091 h 520510"/>
                  <a:gd name="connsiteX25" fmla="*/ 383804 w 384228"/>
                  <a:gd name="connsiteY25" fmla="*/ 354253 h 520510"/>
                  <a:gd name="connsiteX26" fmla="*/ 257683 w 384228"/>
                  <a:gd name="connsiteY26" fmla="*/ 207924 h 52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4228" h="520510">
                    <a:moveTo>
                      <a:pt x="257683" y="207924"/>
                    </a:moveTo>
                    <a:cubicBezTo>
                      <a:pt x="242441" y="201393"/>
                      <a:pt x="200535" y="183998"/>
                      <a:pt x="194791" y="182133"/>
                    </a:cubicBezTo>
                    <a:cubicBezTo>
                      <a:pt x="154046" y="168899"/>
                      <a:pt x="152117" y="149525"/>
                      <a:pt x="158890" y="130876"/>
                    </a:cubicBezTo>
                    <a:cubicBezTo>
                      <a:pt x="165662" y="112227"/>
                      <a:pt x="193098" y="103941"/>
                      <a:pt x="219314" y="114598"/>
                    </a:cubicBezTo>
                    <a:cubicBezTo>
                      <a:pt x="233388" y="120319"/>
                      <a:pt x="268309" y="151985"/>
                      <a:pt x="272109" y="155694"/>
                    </a:cubicBezTo>
                    <a:cubicBezTo>
                      <a:pt x="274638" y="158646"/>
                      <a:pt x="277994" y="160772"/>
                      <a:pt x="281745" y="161794"/>
                    </a:cubicBezTo>
                    <a:lnTo>
                      <a:pt x="281747" y="161794"/>
                    </a:lnTo>
                    <a:cubicBezTo>
                      <a:pt x="286381" y="162770"/>
                      <a:pt x="291212" y="161706"/>
                      <a:pt x="295009" y="158873"/>
                    </a:cubicBezTo>
                    <a:lnTo>
                      <a:pt x="371774" y="101577"/>
                    </a:lnTo>
                    <a:cubicBezTo>
                      <a:pt x="379108" y="96090"/>
                      <a:pt x="380604" y="85696"/>
                      <a:pt x="375118" y="78362"/>
                    </a:cubicBezTo>
                    <a:cubicBezTo>
                      <a:pt x="374962" y="78155"/>
                      <a:pt x="374802" y="77951"/>
                      <a:pt x="374637" y="77750"/>
                    </a:cubicBezTo>
                    <a:cubicBezTo>
                      <a:pt x="332850" y="27262"/>
                      <a:pt x="272291" y="-419"/>
                      <a:pt x="200545" y="-419"/>
                    </a:cubicBezTo>
                    <a:cubicBezTo>
                      <a:pt x="94628" y="-419"/>
                      <a:pt x="15891" y="63691"/>
                      <a:pt x="15891" y="146607"/>
                    </a:cubicBezTo>
                    <a:cubicBezTo>
                      <a:pt x="15891" y="219029"/>
                      <a:pt x="48265" y="261848"/>
                      <a:pt x="133134" y="298725"/>
                    </a:cubicBezTo>
                    <a:cubicBezTo>
                      <a:pt x="155080" y="306472"/>
                      <a:pt x="183335" y="318007"/>
                      <a:pt x="194637" y="321332"/>
                    </a:cubicBezTo>
                    <a:cubicBezTo>
                      <a:pt x="244084" y="335880"/>
                      <a:pt x="245979" y="360563"/>
                      <a:pt x="237832" y="383001"/>
                    </a:cubicBezTo>
                    <a:cubicBezTo>
                      <a:pt x="229685" y="405438"/>
                      <a:pt x="196808" y="415071"/>
                      <a:pt x="165132" y="402586"/>
                    </a:cubicBezTo>
                    <a:cubicBezTo>
                      <a:pt x="143024" y="393872"/>
                      <a:pt x="108401" y="360423"/>
                      <a:pt x="105989" y="357071"/>
                    </a:cubicBezTo>
                    <a:cubicBezTo>
                      <a:pt x="103663" y="354313"/>
                      <a:pt x="100499" y="352390"/>
                      <a:pt x="96981" y="351596"/>
                    </a:cubicBezTo>
                    <a:lnTo>
                      <a:pt x="96735" y="351544"/>
                    </a:lnTo>
                    <a:cubicBezTo>
                      <a:pt x="92279" y="350606"/>
                      <a:pt x="87633" y="351552"/>
                      <a:pt x="83899" y="354158"/>
                    </a:cubicBezTo>
                    <a:lnTo>
                      <a:pt x="6652" y="408064"/>
                    </a:lnTo>
                    <a:cubicBezTo>
                      <a:pt x="-851" y="413313"/>
                      <a:pt x="-2677" y="423651"/>
                      <a:pt x="2573" y="431154"/>
                    </a:cubicBezTo>
                    <a:cubicBezTo>
                      <a:pt x="2717" y="431361"/>
                      <a:pt x="2867" y="431564"/>
                      <a:pt x="3021" y="431764"/>
                    </a:cubicBezTo>
                    <a:cubicBezTo>
                      <a:pt x="47695" y="489540"/>
                      <a:pt x="113152" y="520091"/>
                      <a:pt x="189394" y="520091"/>
                    </a:cubicBezTo>
                    <a:cubicBezTo>
                      <a:pt x="302972" y="520091"/>
                      <a:pt x="383804" y="449718"/>
                      <a:pt x="383804" y="354253"/>
                    </a:cubicBezTo>
                    <a:cubicBezTo>
                      <a:pt x="383803" y="291544"/>
                      <a:pt x="349656" y="246949"/>
                      <a:pt x="257683" y="207924"/>
                    </a:cubicBezTo>
                    <a:close/>
                  </a:path>
                </a:pathLst>
              </a:custGeom>
              <a:grpFill/>
              <a:ln w="9525" cap="flat">
                <a:noFill/>
                <a:prstDash val="solid"/>
                <a:miter/>
              </a:ln>
            </p:spPr>
            <p:txBody>
              <a:bodyPr rtlCol="0" anchor="ctr"/>
              <a:lstStyle/>
              <a:p>
                <a:endParaRPr lang="en-US"/>
              </a:p>
            </p:txBody>
          </p:sp>
        </p:grpSp>
        <p:grpSp>
          <p:nvGrpSpPr>
            <p:cNvPr id="8" name="Graphic 9">
              <a:extLst>
                <a:ext uri="{FF2B5EF4-FFF2-40B4-BE49-F238E27FC236}">
                  <a16:creationId xmlns:a16="http://schemas.microsoft.com/office/drawing/2014/main" id="{8355DD3D-687E-79DE-B55B-EE8AD9369FBC}"/>
                </a:ext>
              </a:extLst>
            </p:cNvPr>
            <p:cNvGrpSpPr/>
            <p:nvPr/>
          </p:nvGrpSpPr>
          <p:grpSpPr>
            <a:xfrm>
              <a:off x="966787" y="1938997"/>
              <a:ext cx="10253698" cy="1562101"/>
              <a:chOff x="966787" y="1938997"/>
              <a:chExt cx="10253698" cy="1562101"/>
            </a:xfrm>
            <a:grpFill/>
          </p:grpSpPr>
          <p:sp>
            <p:nvSpPr>
              <p:cNvPr id="9" name="Freeform: Shape 8">
                <a:extLst>
                  <a:ext uri="{FF2B5EF4-FFF2-40B4-BE49-F238E27FC236}">
                    <a16:creationId xmlns:a16="http://schemas.microsoft.com/office/drawing/2014/main" id="{348B7231-F002-1472-A79E-8560EB8F2F30}"/>
                  </a:ext>
                </a:extLst>
              </p:cNvPr>
              <p:cNvSpPr/>
              <p:nvPr/>
            </p:nvSpPr>
            <p:spPr>
              <a:xfrm>
                <a:off x="2852739" y="1938997"/>
                <a:ext cx="1562101" cy="1562101"/>
              </a:xfrm>
              <a:custGeom>
                <a:avLst/>
                <a:gdLst>
                  <a:gd name="connsiteX0" fmla="*/ 780626 w 1562101"/>
                  <a:gd name="connsiteY0" fmla="*/ -419 h 1562101"/>
                  <a:gd name="connsiteX1" fmla="*/ -424 w 1562101"/>
                  <a:gd name="connsiteY1" fmla="*/ 780632 h 1562101"/>
                  <a:gd name="connsiteX2" fmla="*/ 780626 w 1562101"/>
                  <a:gd name="connsiteY2" fmla="*/ 1561682 h 1562101"/>
                  <a:gd name="connsiteX3" fmla="*/ 1561677 w 1562101"/>
                  <a:gd name="connsiteY3" fmla="*/ 780631 h 1562101"/>
                  <a:gd name="connsiteX4" fmla="*/ 780626 w 1562101"/>
                  <a:gd name="connsiteY4" fmla="*/ -419 h 1562101"/>
                  <a:gd name="connsiteX5" fmla="*/ 780626 w 1562101"/>
                  <a:gd name="connsiteY5" fmla="*/ 1161632 h 1562101"/>
                  <a:gd name="connsiteX6" fmla="*/ 399625 w 1562101"/>
                  <a:gd name="connsiteY6" fmla="*/ 780632 h 1562101"/>
                  <a:gd name="connsiteX7" fmla="*/ 780625 w 1562101"/>
                  <a:gd name="connsiteY7" fmla="*/ 399631 h 1562101"/>
                  <a:gd name="connsiteX8" fmla="*/ 1161627 w 1562101"/>
                  <a:gd name="connsiteY8" fmla="*/ 780631 h 1562101"/>
                  <a:gd name="connsiteX9" fmla="*/ 780626 w 1562101"/>
                  <a:gd name="connsiteY9" fmla="*/ 1161632 h 156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2101" h="1562101">
                    <a:moveTo>
                      <a:pt x="780626" y="-419"/>
                    </a:moveTo>
                    <a:cubicBezTo>
                      <a:pt x="349264" y="-419"/>
                      <a:pt x="-424" y="349269"/>
                      <a:pt x="-424" y="780632"/>
                    </a:cubicBezTo>
                    <a:cubicBezTo>
                      <a:pt x="-424" y="1211994"/>
                      <a:pt x="349264" y="1561682"/>
                      <a:pt x="780626" y="1561682"/>
                    </a:cubicBezTo>
                    <a:cubicBezTo>
                      <a:pt x="1211989" y="1561682"/>
                      <a:pt x="1561677" y="1211994"/>
                      <a:pt x="1561677" y="780631"/>
                    </a:cubicBezTo>
                    <a:cubicBezTo>
                      <a:pt x="1561677" y="349269"/>
                      <a:pt x="1211989" y="-419"/>
                      <a:pt x="780626" y="-419"/>
                    </a:cubicBezTo>
                    <a:close/>
                    <a:moveTo>
                      <a:pt x="780626" y="1161632"/>
                    </a:moveTo>
                    <a:cubicBezTo>
                      <a:pt x="570206" y="1161632"/>
                      <a:pt x="399626" y="991053"/>
                      <a:pt x="399625" y="780632"/>
                    </a:cubicBezTo>
                    <a:cubicBezTo>
                      <a:pt x="399625" y="570211"/>
                      <a:pt x="570204" y="399632"/>
                      <a:pt x="780625" y="399631"/>
                    </a:cubicBezTo>
                    <a:cubicBezTo>
                      <a:pt x="991046" y="399631"/>
                      <a:pt x="1161626" y="570211"/>
                      <a:pt x="1161627" y="780631"/>
                    </a:cubicBezTo>
                    <a:cubicBezTo>
                      <a:pt x="1161389" y="990953"/>
                      <a:pt x="990949" y="1161394"/>
                      <a:pt x="780626" y="1161632"/>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A064F3E-89B1-7C21-97EA-4880ED32C4C2}"/>
                  </a:ext>
                </a:extLst>
              </p:cNvPr>
              <p:cNvSpPr/>
              <p:nvPr/>
            </p:nvSpPr>
            <p:spPr>
              <a:xfrm>
                <a:off x="4571063" y="1958048"/>
                <a:ext cx="1523028" cy="1524000"/>
              </a:xfrm>
              <a:custGeom>
                <a:avLst/>
                <a:gdLst>
                  <a:gd name="connsiteX0" fmla="*/ 1484505 w 1523028"/>
                  <a:gd name="connsiteY0" fmla="*/ -419 h 1524000"/>
                  <a:gd name="connsiteX1" fmla="*/ 417704 w 1523028"/>
                  <a:gd name="connsiteY1" fmla="*/ -419 h 1524000"/>
                  <a:gd name="connsiteX2" fmla="*/ 379604 w 1523028"/>
                  <a:gd name="connsiteY2" fmla="*/ 37681 h 1524000"/>
                  <a:gd name="connsiteX3" fmla="*/ 379604 w 1523028"/>
                  <a:gd name="connsiteY3" fmla="*/ 342481 h 1524000"/>
                  <a:gd name="connsiteX4" fmla="*/ 417704 w 1523028"/>
                  <a:gd name="connsiteY4" fmla="*/ 380581 h 1524000"/>
                  <a:gd name="connsiteX5" fmla="*/ 1141605 w 1523028"/>
                  <a:gd name="connsiteY5" fmla="*/ 380581 h 1524000"/>
                  <a:gd name="connsiteX6" fmla="*/ 1141605 w 1523028"/>
                  <a:gd name="connsiteY6" fmla="*/ 1047326 h 1524000"/>
                  <a:gd name="connsiteX7" fmla="*/ 1046355 w 1523028"/>
                  <a:gd name="connsiteY7" fmla="*/ 1142576 h 1524000"/>
                  <a:gd name="connsiteX8" fmla="*/ 1046355 w 1523028"/>
                  <a:gd name="connsiteY8" fmla="*/ 1142581 h 1524000"/>
                  <a:gd name="connsiteX9" fmla="*/ 760604 w 1523028"/>
                  <a:gd name="connsiteY9" fmla="*/ 1142581 h 1524000"/>
                  <a:gd name="connsiteX10" fmla="*/ 381121 w 1523028"/>
                  <a:gd name="connsiteY10" fmla="*/ 795730 h 1524000"/>
                  <a:gd name="connsiteX11" fmla="*/ 343380 w 1523028"/>
                  <a:gd name="connsiteY11" fmla="*/ 761581 h 1524000"/>
                  <a:gd name="connsiteX12" fmla="*/ 37816 w 1523028"/>
                  <a:gd name="connsiteY12" fmla="*/ 761581 h 1524000"/>
                  <a:gd name="connsiteX13" fmla="*/ -423 w 1523028"/>
                  <a:gd name="connsiteY13" fmla="*/ 799126 h 1524000"/>
                  <a:gd name="connsiteX14" fmla="*/ -374 w 1523028"/>
                  <a:gd name="connsiteY14" fmla="*/ 801422 h 1524000"/>
                  <a:gd name="connsiteX15" fmla="*/ 760604 w 1523028"/>
                  <a:gd name="connsiteY15" fmla="*/ 1523581 h 1524000"/>
                  <a:gd name="connsiteX16" fmla="*/ 1103504 w 1523028"/>
                  <a:gd name="connsiteY16" fmla="*/ 1523581 h 1524000"/>
                  <a:gd name="connsiteX17" fmla="*/ 1141604 w 1523028"/>
                  <a:gd name="connsiteY17" fmla="*/ 1485481 h 1524000"/>
                  <a:gd name="connsiteX18" fmla="*/ 1141604 w 1523028"/>
                  <a:gd name="connsiteY18" fmla="*/ 1333079 h 1524000"/>
                  <a:gd name="connsiteX19" fmla="*/ 1332104 w 1523028"/>
                  <a:gd name="connsiteY19" fmla="*/ 1142579 h 1524000"/>
                  <a:gd name="connsiteX20" fmla="*/ 1332108 w 1523028"/>
                  <a:gd name="connsiteY20" fmla="*/ 1142579 h 1524000"/>
                  <a:gd name="connsiteX21" fmla="*/ 1484505 w 1523028"/>
                  <a:gd name="connsiteY21" fmla="*/ 1142582 h 1524000"/>
                  <a:gd name="connsiteX22" fmla="*/ 1522605 w 1523028"/>
                  <a:gd name="connsiteY22" fmla="*/ 1104483 h 1524000"/>
                  <a:gd name="connsiteX23" fmla="*/ 1522605 w 1523028"/>
                  <a:gd name="connsiteY23" fmla="*/ 1104483 h 1524000"/>
                  <a:gd name="connsiteX24" fmla="*/ 1522605 w 1523028"/>
                  <a:gd name="connsiteY24" fmla="*/ 37681 h 1524000"/>
                  <a:gd name="connsiteX25" fmla="*/ 1484505 w 1523028"/>
                  <a:gd name="connsiteY25" fmla="*/ -41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3028" h="1524000">
                    <a:moveTo>
                      <a:pt x="1484505" y="-419"/>
                    </a:moveTo>
                    <a:lnTo>
                      <a:pt x="417704" y="-419"/>
                    </a:lnTo>
                    <a:cubicBezTo>
                      <a:pt x="396661" y="-419"/>
                      <a:pt x="379604" y="16639"/>
                      <a:pt x="379604" y="37681"/>
                    </a:cubicBezTo>
                    <a:lnTo>
                      <a:pt x="379604" y="342481"/>
                    </a:lnTo>
                    <a:cubicBezTo>
                      <a:pt x="379604" y="363523"/>
                      <a:pt x="396661" y="380581"/>
                      <a:pt x="417704" y="380581"/>
                    </a:cubicBezTo>
                    <a:lnTo>
                      <a:pt x="1141605" y="380581"/>
                    </a:lnTo>
                    <a:lnTo>
                      <a:pt x="1141605" y="1047326"/>
                    </a:lnTo>
                    <a:cubicBezTo>
                      <a:pt x="1141605" y="1099931"/>
                      <a:pt x="1098960" y="1142576"/>
                      <a:pt x="1046355" y="1142576"/>
                    </a:cubicBezTo>
                    <a:lnTo>
                      <a:pt x="1046355" y="1142581"/>
                    </a:lnTo>
                    <a:lnTo>
                      <a:pt x="760604" y="1142581"/>
                    </a:lnTo>
                    <a:cubicBezTo>
                      <a:pt x="563507" y="1142341"/>
                      <a:pt x="399034" y="992012"/>
                      <a:pt x="381121" y="795730"/>
                    </a:cubicBezTo>
                    <a:cubicBezTo>
                      <a:pt x="379256" y="776304"/>
                      <a:pt x="362895" y="761500"/>
                      <a:pt x="343380" y="761581"/>
                    </a:cubicBezTo>
                    <a:lnTo>
                      <a:pt x="37816" y="761581"/>
                    </a:lnTo>
                    <a:cubicBezTo>
                      <a:pt x="16889" y="761389"/>
                      <a:pt x="-231" y="778199"/>
                      <a:pt x="-423" y="799126"/>
                    </a:cubicBezTo>
                    <a:cubicBezTo>
                      <a:pt x="-430" y="799891"/>
                      <a:pt x="-413" y="800657"/>
                      <a:pt x="-374" y="801422"/>
                    </a:cubicBezTo>
                    <a:cubicBezTo>
                      <a:pt x="20837" y="1206226"/>
                      <a:pt x="355245" y="1523576"/>
                      <a:pt x="760604" y="1523581"/>
                    </a:cubicBezTo>
                    <a:lnTo>
                      <a:pt x="1103504" y="1523581"/>
                    </a:lnTo>
                    <a:cubicBezTo>
                      <a:pt x="1124547" y="1523581"/>
                      <a:pt x="1141604" y="1506524"/>
                      <a:pt x="1141604" y="1485481"/>
                    </a:cubicBezTo>
                    <a:lnTo>
                      <a:pt x="1141604" y="1333079"/>
                    </a:lnTo>
                    <a:cubicBezTo>
                      <a:pt x="1141604" y="1227869"/>
                      <a:pt x="1226894" y="1142579"/>
                      <a:pt x="1332104" y="1142579"/>
                    </a:cubicBezTo>
                    <a:cubicBezTo>
                      <a:pt x="1332105" y="1142579"/>
                      <a:pt x="1332107" y="1142579"/>
                      <a:pt x="1332108" y="1142579"/>
                    </a:cubicBezTo>
                    <a:lnTo>
                      <a:pt x="1484505" y="1142582"/>
                    </a:lnTo>
                    <a:cubicBezTo>
                      <a:pt x="1505547" y="1142583"/>
                      <a:pt x="1522604" y="1125525"/>
                      <a:pt x="1522605" y="1104483"/>
                    </a:cubicBezTo>
                    <a:cubicBezTo>
                      <a:pt x="1522605" y="1104483"/>
                      <a:pt x="1522605" y="1104483"/>
                      <a:pt x="1522605" y="1104483"/>
                    </a:cubicBezTo>
                    <a:lnTo>
                      <a:pt x="1522605" y="37681"/>
                    </a:lnTo>
                    <a:cubicBezTo>
                      <a:pt x="1522605" y="16639"/>
                      <a:pt x="1505547" y="-419"/>
                      <a:pt x="1484505" y="-419"/>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3169F45-04BA-E8B4-A2F1-22071C408900}"/>
                  </a:ext>
                </a:extLst>
              </p:cNvPr>
              <p:cNvSpPr/>
              <p:nvPr/>
            </p:nvSpPr>
            <p:spPr>
              <a:xfrm>
                <a:off x="7999096" y="1958048"/>
                <a:ext cx="1524000" cy="1524001"/>
              </a:xfrm>
              <a:custGeom>
                <a:avLst/>
                <a:gdLst>
                  <a:gd name="connsiteX0" fmla="*/ 37675 w 1524000"/>
                  <a:gd name="connsiteY0" fmla="*/ -419 h 1524001"/>
                  <a:gd name="connsiteX1" fmla="*/ 1104476 w 1524000"/>
                  <a:gd name="connsiteY1" fmla="*/ -419 h 1524001"/>
                  <a:gd name="connsiteX2" fmla="*/ 1142576 w 1524000"/>
                  <a:gd name="connsiteY2" fmla="*/ 37681 h 1524001"/>
                  <a:gd name="connsiteX3" fmla="*/ 1142576 w 1524000"/>
                  <a:gd name="connsiteY3" fmla="*/ 189877 h 1524001"/>
                  <a:gd name="connsiteX4" fmla="*/ 1332821 w 1524000"/>
                  <a:gd name="connsiteY4" fmla="*/ 380377 h 1524001"/>
                  <a:gd name="connsiteX5" fmla="*/ 1485476 w 1524000"/>
                  <a:gd name="connsiteY5" fmla="*/ 380581 h 1524001"/>
                  <a:gd name="connsiteX6" fmla="*/ 1523576 w 1524000"/>
                  <a:gd name="connsiteY6" fmla="*/ 418681 h 1524001"/>
                  <a:gd name="connsiteX7" fmla="*/ 1523576 w 1524000"/>
                  <a:gd name="connsiteY7" fmla="*/ 1485482 h 1524001"/>
                  <a:gd name="connsiteX8" fmla="*/ 1485476 w 1524000"/>
                  <a:gd name="connsiteY8" fmla="*/ 1523582 h 1524001"/>
                  <a:gd name="connsiteX9" fmla="*/ 1180676 w 1524000"/>
                  <a:gd name="connsiteY9" fmla="*/ 1523582 h 1524001"/>
                  <a:gd name="connsiteX10" fmla="*/ 1142576 w 1524000"/>
                  <a:gd name="connsiteY10" fmla="*/ 1485482 h 1524001"/>
                  <a:gd name="connsiteX11" fmla="*/ 1142576 w 1524000"/>
                  <a:gd name="connsiteY11" fmla="*/ 475825 h 1524001"/>
                  <a:gd name="connsiteX12" fmla="*/ 1047384 w 1524000"/>
                  <a:gd name="connsiteY12" fmla="*/ 380581 h 1524001"/>
                  <a:gd name="connsiteX13" fmla="*/ 475768 w 1524000"/>
                  <a:gd name="connsiteY13" fmla="*/ 380581 h 1524001"/>
                  <a:gd name="connsiteX14" fmla="*/ 380576 w 1524000"/>
                  <a:gd name="connsiteY14" fmla="*/ 475825 h 1524001"/>
                  <a:gd name="connsiteX15" fmla="*/ 380576 w 1524000"/>
                  <a:gd name="connsiteY15" fmla="*/ 1485482 h 1524001"/>
                  <a:gd name="connsiteX16" fmla="*/ 342476 w 1524000"/>
                  <a:gd name="connsiteY16" fmla="*/ 1523582 h 1524001"/>
                  <a:gd name="connsiteX17" fmla="*/ 37676 w 1524000"/>
                  <a:gd name="connsiteY17" fmla="*/ 1523582 h 1524001"/>
                  <a:gd name="connsiteX18" fmla="*/ -424 w 1524000"/>
                  <a:gd name="connsiteY18" fmla="*/ 1485482 h 1524001"/>
                  <a:gd name="connsiteX19" fmla="*/ -424 w 1524000"/>
                  <a:gd name="connsiteY19" fmla="*/ 37681 h 1524001"/>
                  <a:gd name="connsiteX20" fmla="*/ 37675 w 1524000"/>
                  <a:gd name="connsiteY20" fmla="*/ -419 h 152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4000" h="1524001">
                    <a:moveTo>
                      <a:pt x="37675" y="-419"/>
                    </a:moveTo>
                    <a:lnTo>
                      <a:pt x="1104476" y="-419"/>
                    </a:lnTo>
                    <a:cubicBezTo>
                      <a:pt x="1125518" y="-419"/>
                      <a:pt x="1142576" y="16639"/>
                      <a:pt x="1142576" y="37681"/>
                    </a:cubicBezTo>
                    <a:lnTo>
                      <a:pt x="1142576" y="189877"/>
                    </a:lnTo>
                    <a:cubicBezTo>
                      <a:pt x="1142576" y="294988"/>
                      <a:pt x="1227710" y="380237"/>
                      <a:pt x="1332821" y="380377"/>
                    </a:cubicBezTo>
                    <a:lnTo>
                      <a:pt x="1485476" y="380581"/>
                    </a:lnTo>
                    <a:cubicBezTo>
                      <a:pt x="1506518" y="380581"/>
                      <a:pt x="1523576" y="397639"/>
                      <a:pt x="1523576" y="418681"/>
                    </a:cubicBezTo>
                    <a:lnTo>
                      <a:pt x="1523576" y="1485482"/>
                    </a:lnTo>
                    <a:cubicBezTo>
                      <a:pt x="1523576" y="1506524"/>
                      <a:pt x="1506518" y="1523582"/>
                      <a:pt x="1485476" y="1523582"/>
                    </a:cubicBezTo>
                    <a:lnTo>
                      <a:pt x="1180676" y="1523582"/>
                    </a:lnTo>
                    <a:cubicBezTo>
                      <a:pt x="1159634" y="1523582"/>
                      <a:pt x="1142576" y="1506524"/>
                      <a:pt x="1142576" y="1485482"/>
                    </a:cubicBezTo>
                    <a:lnTo>
                      <a:pt x="1142576" y="475825"/>
                    </a:lnTo>
                    <a:cubicBezTo>
                      <a:pt x="1142575" y="423244"/>
                      <a:pt x="1099965" y="380611"/>
                      <a:pt x="1047384" y="380581"/>
                    </a:cubicBezTo>
                    <a:lnTo>
                      <a:pt x="475768" y="380581"/>
                    </a:lnTo>
                    <a:cubicBezTo>
                      <a:pt x="423187" y="380611"/>
                      <a:pt x="380577" y="423244"/>
                      <a:pt x="380576" y="475825"/>
                    </a:cubicBezTo>
                    <a:lnTo>
                      <a:pt x="380576" y="1485482"/>
                    </a:lnTo>
                    <a:cubicBezTo>
                      <a:pt x="380576" y="1506524"/>
                      <a:pt x="363518" y="1523582"/>
                      <a:pt x="342476" y="1523582"/>
                    </a:cubicBezTo>
                    <a:lnTo>
                      <a:pt x="37676" y="1523582"/>
                    </a:lnTo>
                    <a:cubicBezTo>
                      <a:pt x="16634" y="1523582"/>
                      <a:pt x="-424" y="1506524"/>
                      <a:pt x="-424" y="1485482"/>
                    </a:cubicBezTo>
                    <a:lnTo>
                      <a:pt x="-424" y="37681"/>
                    </a:lnTo>
                    <a:cubicBezTo>
                      <a:pt x="-424" y="16639"/>
                      <a:pt x="16633" y="-419"/>
                      <a:pt x="37675" y="-41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EB19C45-2346-1553-6664-3F4F5E0FC7CE}"/>
                  </a:ext>
                </a:extLst>
              </p:cNvPr>
              <p:cNvSpPr/>
              <p:nvPr/>
            </p:nvSpPr>
            <p:spPr>
              <a:xfrm>
                <a:off x="6279193" y="1958048"/>
                <a:ext cx="1524000" cy="1524001"/>
              </a:xfrm>
              <a:custGeom>
                <a:avLst/>
                <a:gdLst>
                  <a:gd name="connsiteX0" fmla="*/ 1485478 w 1524000"/>
                  <a:gd name="connsiteY0" fmla="*/ 380581 h 1524001"/>
                  <a:gd name="connsiteX1" fmla="*/ 1332330 w 1524000"/>
                  <a:gd name="connsiteY1" fmla="*/ 379981 h 1524001"/>
                  <a:gd name="connsiteX2" fmla="*/ 1142577 w 1524000"/>
                  <a:gd name="connsiteY2" fmla="*/ 189482 h 1524001"/>
                  <a:gd name="connsiteX3" fmla="*/ 1142577 w 1524000"/>
                  <a:gd name="connsiteY3" fmla="*/ 37681 h 1524001"/>
                  <a:gd name="connsiteX4" fmla="*/ 1104477 w 1524000"/>
                  <a:gd name="connsiteY4" fmla="*/ -419 h 1524001"/>
                  <a:gd name="connsiteX5" fmla="*/ 761576 w 1524000"/>
                  <a:gd name="connsiteY5" fmla="*/ -419 h 1524001"/>
                  <a:gd name="connsiteX6" fmla="*/ -424 w 1524000"/>
                  <a:gd name="connsiteY6" fmla="*/ 761581 h 1524001"/>
                  <a:gd name="connsiteX7" fmla="*/ -424 w 1524000"/>
                  <a:gd name="connsiteY7" fmla="*/ 1485482 h 1524001"/>
                  <a:gd name="connsiteX8" fmla="*/ 37676 w 1524000"/>
                  <a:gd name="connsiteY8" fmla="*/ 1523582 h 1524001"/>
                  <a:gd name="connsiteX9" fmla="*/ 342476 w 1524000"/>
                  <a:gd name="connsiteY9" fmla="*/ 1523582 h 1524001"/>
                  <a:gd name="connsiteX10" fmla="*/ 380576 w 1524000"/>
                  <a:gd name="connsiteY10" fmla="*/ 1485482 h 1524001"/>
                  <a:gd name="connsiteX11" fmla="*/ 380576 w 1524000"/>
                  <a:gd name="connsiteY11" fmla="*/ 761581 h 1524001"/>
                  <a:gd name="connsiteX12" fmla="*/ 761576 w 1524000"/>
                  <a:gd name="connsiteY12" fmla="*/ 380581 h 1524001"/>
                  <a:gd name="connsiteX13" fmla="*/ 1047385 w 1524000"/>
                  <a:gd name="connsiteY13" fmla="*/ 380581 h 1524001"/>
                  <a:gd name="connsiteX14" fmla="*/ 1142577 w 1524000"/>
                  <a:gd name="connsiteY14" fmla="*/ 475826 h 1524001"/>
                  <a:gd name="connsiteX15" fmla="*/ 1142577 w 1524000"/>
                  <a:gd name="connsiteY15" fmla="*/ 666326 h 1524001"/>
                  <a:gd name="connsiteX16" fmla="*/ 1047326 w 1524000"/>
                  <a:gd name="connsiteY16" fmla="*/ 761576 h 1524001"/>
                  <a:gd name="connsiteX17" fmla="*/ 1047328 w 1524000"/>
                  <a:gd name="connsiteY17" fmla="*/ 761581 h 1524001"/>
                  <a:gd name="connsiteX18" fmla="*/ 628225 w 1524000"/>
                  <a:gd name="connsiteY18" fmla="*/ 761581 h 1524001"/>
                  <a:gd name="connsiteX19" fmla="*/ 590125 w 1524000"/>
                  <a:gd name="connsiteY19" fmla="*/ 799681 h 1524001"/>
                  <a:gd name="connsiteX20" fmla="*/ 590125 w 1524000"/>
                  <a:gd name="connsiteY20" fmla="*/ 1104481 h 1524001"/>
                  <a:gd name="connsiteX21" fmla="*/ 628225 w 1524000"/>
                  <a:gd name="connsiteY21" fmla="*/ 1142581 h 1524001"/>
                  <a:gd name="connsiteX22" fmla="*/ 1047385 w 1524000"/>
                  <a:gd name="connsiteY22" fmla="*/ 1142581 h 1524001"/>
                  <a:gd name="connsiteX23" fmla="*/ 1142577 w 1524000"/>
                  <a:gd name="connsiteY23" fmla="*/ 1237826 h 1524001"/>
                  <a:gd name="connsiteX24" fmla="*/ 1142577 w 1524000"/>
                  <a:gd name="connsiteY24" fmla="*/ 1485482 h 1524001"/>
                  <a:gd name="connsiteX25" fmla="*/ 1180677 w 1524000"/>
                  <a:gd name="connsiteY25" fmla="*/ 1523582 h 1524001"/>
                  <a:gd name="connsiteX26" fmla="*/ 1485477 w 1524000"/>
                  <a:gd name="connsiteY26" fmla="*/ 1523582 h 1524001"/>
                  <a:gd name="connsiteX27" fmla="*/ 1523577 w 1524000"/>
                  <a:gd name="connsiteY27" fmla="*/ 1485482 h 1524001"/>
                  <a:gd name="connsiteX28" fmla="*/ 1523577 w 1524000"/>
                  <a:gd name="connsiteY28" fmla="*/ 418681 h 1524001"/>
                  <a:gd name="connsiteX29" fmla="*/ 1485478 w 1524000"/>
                  <a:gd name="connsiteY29" fmla="*/ 380581 h 152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24000" h="1524001">
                    <a:moveTo>
                      <a:pt x="1485478" y="380581"/>
                    </a:moveTo>
                    <a:lnTo>
                      <a:pt x="1332330" y="379981"/>
                    </a:lnTo>
                    <a:cubicBezTo>
                      <a:pt x="1227412" y="379570"/>
                      <a:pt x="1142577" y="294401"/>
                      <a:pt x="1142577" y="189482"/>
                    </a:cubicBezTo>
                    <a:lnTo>
                      <a:pt x="1142577" y="37681"/>
                    </a:lnTo>
                    <a:cubicBezTo>
                      <a:pt x="1142577" y="16639"/>
                      <a:pt x="1125518" y="-419"/>
                      <a:pt x="1104477" y="-419"/>
                    </a:cubicBezTo>
                    <a:lnTo>
                      <a:pt x="761576" y="-419"/>
                    </a:lnTo>
                    <a:cubicBezTo>
                      <a:pt x="340735" y="-419"/>
                      <a:pt x="-424" y="340740"/>
                      <a:pt x="-424" y="761581"/>
                    </a:cubicBezTo>
                    <a:lnTo>
                      <a:pt x="-424" y="1485482"/>
                    </a:lnTo>
                    <a:cubicBezTo>
                      <a:pt x="-424" y="1506524"/>
                      <a:pt x="16634" y="1523582"/>
                      <a:pt x="37676" y="1523582"/>
                    </a:cubicBezTo>
                    <a:lnTo>
                      <a:pt x="342476" y="1523582"/>
                    </a:lnTo>
                    <a:cubicBezTo>
                      <a:pt x="363518" y="1523582"/>
                      <a:pt x="380576" y="1506524"/>
                      <a:pt x="380576" y="1485482"/>
                    </a:cubicBezTo>
                    <a:lnTo>
                      <a:pt x="380576" y="761581"/>
                    </a:lnTo>
                    <a:cubicBezTo>
                      <a:pt x="380576" y="551161"/>
                      <a:pt x="551156" y="380581"/>
                      <a:pt x="761576" y="380581"/>
                    </a:cubicBezTo>
                    <a:lnTo>
                      <a:pt x="1047385" y="380581"/>
                    </a:lnTo>
                    <a:cubicBezTo>
                      <a:pt x="1099965" y="380611"/>
                      <a:pt x="1142575" y="423245"/>
                      <a:pt x="1142577" y="475826"/>
                    </a:cubicBezTo>
                    <a:lnTo>
                      <a:pt x="1142577" y="666326"/>
                    </a:lnTo>
                    <a:cubicBezTo>
                      <a:pt x="1142577" y="718931"/>
                      <a:pt x="1099931" y="761576"/>
                      <a:pt x="1047326" y="761576"/>
                    </a:cubicBezTo>
                    <a:lnTo>
                      <a:pt x="1047328" y="761581"/>
                    </a:lnTo>
                    <a:lnTo>
                      <a:pt x="628225" y="761581"/>
                    </a:lnTo>
                    <a:cubicBezTo>
                      <a:pt x="607184" y="761581"/>
                      <a:pt x="590125" y="778639"/>
                      <a:pt x="590125" y="799681"/>
                    </a:cubicBezTo>
                    <a:lnTo>
                      <a:pt x="590125" y="1104481"/>
                    </a:lnTo>
                    <a:cubicBezTo>
                      <a:pt x="590125" y="1125524"/>
                      <a:pt x="607184" y="1142581"/>
                      <a:pt x="628225" y="1142581"/>
                    </a:cubicBezTo>
                    <a:lnTo>
                      <a:pt x="1047385" y="1142581"/>
                    </a:lnTo>
                    <a:cubicBezTo>
                      <a:pt x="1099965" y="1142612"/>
                      <a:pt x="1142575" y="1185245"/>
                      <a:pt x="1142577" y="1237826"/>
                    </a:cubicBezTo>
                    <a:lnTo>
                      <a:pt x="1142577" y="1485482"/>
                    </a:lnTo>
                    <a:cubicBezTo>
                      <a:pt x="1142577" y="1506524"/>
                      <a:pt x="1159635" y="1523582"/>
                      <a:pt x="1180677" y="1523582"/>
                    </a:cubicBezTo>
                    <a:lnTo>
                      <a:pt x="1485477" y="1523582"/>
                    </a:lnTo>
                    <a:cubicBezTo>
                      <a:pt x="1506518" y="1523582"/>
                      <a:pt x="1523577" y="1506524"/>
                      <a:pt x="1523577" y="1485482"/>
                    </a:cubicBezTo>
                    <a:lnTo>
                      <a:pt x="1523577" y="418681"/>
                    </a:lnTo>
                    <a:cubicBezTo>
                      <a:pt x="1523577" y="397639"/>
                      <a:pt x="1506519" y="380581"/>
                      <a:pt x="1485478" y="380581"/>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41AAC2-D16D-7E1F-D3E3-1661E741E01C}"/>
                  </a:ext>
                </a:extLst>
              </p:cNvPr>
              <p:cNvSpPr/>
              <p:nvPr/>
            </p:nvSpPr>
            <p:spPr>
              <a:xfrm>
                <a:off x="966787" y="1958047"/>
                <a:ext cx="1714500" cy="1524001"/>
              </a:xfrm>
              <a:custGeom>
                <a:avLst/>
                <a:gdLst>
                  <a:gd name="connsiteX0" fmla="*/ 1523277 w 1714500"/>
                  <a:gd name="connsiteY0" fmla="*/ 380581 h 1524001"/>
                  <a:gd name="connsiteX1" fmla="*/ 1332776 w 1714500"/>
                  <a:gd name="connsiteY1" fmla="*/ 190081 h 1524001"/>
                  <a:gd name="connsiteX2" fmla="*/ 1332777 w 1714500"/>
                  <a:gd name="connsiteY2" fmla="*/ 189704 h 1524001"/>
                  <a:gd name="connsiteX3" fmla="*/ 1333077 w 1714500"/>
                  <a:gd name="connsiteY3" fmla="*/ 37681 h 1524001"/>
                  <a:gd name="connsiteX4" fmla="*/ 1294977 w 1714500"/>
                  <a:gd name="connsiteY4" fmla="*/ -419 h 1524001"/>
                  <a:gd name="connsiteX5" fmla="*/ 37676 w 1714500"/>
                  <a:gd name="connsiteY5" fmla="*/ -419 h 1524001"/>
                  <a:gd name="connsiteX6" fmla="*/ -424 w 1714500"/>
                  <a:gd name="connsiteY6" fmla="*/ 37681 h 1524001"/>
                  <a:gd name="connsiteX7" fmla="*/ -424 w 1714500"/>
                  <a:gd name="connsiteY7" fmla="*/ 1485482 h 1524001"/>
                  <a:gd name="connsiteX8" fmla="*/ 37676 w 1714500"/>
                  <a:gd name="connsiteY8" fmla="*/ 1523582 h 1524001"/>
                  <a:gd name="connsiteX9" fmla="*/ 342476 w 1714500"/>
                  <a:gd name="connsiteY9" fmla="*/ 1523582 h 1524001"/>
                  <a:gd name="connsiteX10" fmla="*/ 380576 w 1714500"/>
                  <a:gd name="connsiteY10" fmla="*/ 1485482 h 1524001"/>
                  <a:gd name="connsiteX11" fmla="*/ 380576 w 1714500"/>
                  <a:gd name="connsiteY11" fmla="*/ 475784 h 1524001"/>
                  <a:gd name="connsiteX12" fmla="*/ 475826 w 1714500"/>
                  <a:gd name="connsiteY12" fmla="*/ 380534 h 1524001"/>
                  <a:gd name="connsiteX13" fmla="*/ 571076 w 1714500"/>
                  <a:gd name="connsiteY13" fmla="*/ 380534 h 1524001"/>
                  <a:gd name="connsiteX14" fmla="*/ 666326 w 1714500"/>
                  <a:gd name="connsiteY14" fmla="*/ 475784 h 1524001"/>
                  <a:gd name="connsiteX15" fmla="*/ 666326 w 1714500"/>
                  <a:gd name="connsiteY15" fmla="*/ 1103510 h 1524001"/>
                  <a:gd name="connsiteX16" fmla="*/ 704426 w 1714500"/>
                  <a:gd name="connsiteY16" fmla="*/ 1141610 h 1524001"/>
                  <a:gd name="connsiteX17" fmla="*/ 1009226 w 1714500"/>
                  <a:gd name="connsiteY17" fmla="*/ 1141610 h 1524001"/>
                  <a:gd name="connsiteX18" fmla="*/ 1047326 w 1714500"/>
                  <a:gd name="connsiteY18" fmla="*/ 1103510 h 1524001"/>
                  <a:gd name="connsiteX19" fmla="*/ 1047326 w 1714500"/>
                  <a:gd name="connsiteY19" fmla="*/ 475784 h 1524001"/>
                  <a:gd name="connsiteX20" fmla="*/ 1142576 w 1714500"/>
                  <a:gd name="connsiteY20" fmla="*/ 380534 h 1524001"/>
                  <a:gd name="connsiteX21" fmla="*/ 1237400 w 1714500"/>
                  <a:gd name="connsiteY21" fmla="*/ 380534 h 1524001"/>
                  <a:gd name="connsiteX22" fmla="*/ 1332650 w 1714500"/>
                  <a:gd name="connsiteY22" fmla="*/ 475744 h 1524001"/>
                  <a:gd name="connsiteX23" fmla="*/ 1333077 w 1714500"/>
                  <a:gd name="connsiteY23" fmla="*/ 1485482 h 1524001"/>
                  <a:gd name="connsiteX24" fmla="*/ 1371177 w 1714500"/>
                  <a:gd name="connsiteY24" fmla="*/ 1523582 h 1524001"/>
                  <a:gd name="connsiteX25" fmla="*/ 1675977 w 1714500"/>
                  <a:gd name="connsiteY25" fmla="*/ 1523582 h 1524001"/>
                  <a:gd name="connsiteX26" fmla="*/ 1714077 w 1714500"/>
                  <a:gd name="connsiteY26" fmla="*/ 1485482 h 1524001"/>
                  <a:gd name="connsiteX27" fmla="*/ 1714077 w 1714500"/>
                  <a:gd name="connsiteY27" fmla="*/ 418681 h 1524001"/>
                  <a:gd name="connsiteX28" fmla="*/ 1675977 w 1714500"/>
                  <a:gd name="connsiteY28" fmla="*/ 380581 h 152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14500" h="1524001">
                    <a:moveTo>
                      <a:pt x="1523277" y="380581"/>
                    </a:moveTo>
                    <a:cubicBezTo>
                      <a:pt x="1418066" y="380581"/>
                      <a:pt x="1332777" y="295292"/>
                      <a:pt x="1332776" y="190081"/>
                    </a:cubicBezTo>
                    <a:cubicBezTo>
                      <a:pt x="1332776" y="189955"/>
                      <a:pt x="1332776" y="189830"/>
                      <a:pt x="1332777" y="189704"/>
                    </a:cubicBezTo>
                    <a:lnTo>
                      <a:pt x="1333077" y="37681"/>
                    </a:lnTo>
                    <a:cubicBezTo>
                      <a:pt x="1333077" y="16639"/>
                      <a:pt x="1316019" y="-419"/>
                      <a:pt x="1294977" y="-419"/>
                    </a:cubicBezTo>
                    <a:lnTo>
                      <a:pt x="37676" y="-419"/>
                    </a:lnTo>
                    <a:cubicBezTo>
                      <a:pt x="16634" y="-419"/>
                      <a:pt x="-424" y="16639"/>
                      <a:pt x="-424" y="37681"/>
                    </a:cubicBezTo>
                    <a:lnTo>
                      <a:pt x="-424" y="1485482"/>
                    </a:lnTo>
                    <a:cubicBezTo>
                      <a:pt x="-424" y="1506525"/>
                      <a:pt x="16634" y="1523582"/>
                      <a:pt x="37676" y="1523582"/>
                    </a:cubicBezTo>
                    <a:lnTo>
                      <a:pt x="342476" y="1523582"/>
                    </a:lnTo>
                    <a:cubicBezTo>
                      <a:pt x="363518" y="1523582"/>
                      <a:pt x="380576" y="1506525"/>
                      <a:pt x="380576" y="1485482"/>
                    </a:cubicBezTo>
                    <a:lnTo>
                      <a:pt x="380576" y="475784"/>
                    </a:lnTo>
                    <a:cubicBezTo>
                      <a:pt x="380576" y="423179"/>
                      <a:pt x="423221" y="380534"/>
                      <a:pt x="475826" y="380534"/>
                    </a:cubicBezTo>
                    <a:lnTo>
                      <a:pt x="571076" y="380534"/>
                    </a:lnTo>
                    <a:cubicBezTo>
                      <a:pt x="623681" y="380534"/>
                      <a:pt x="666326" y="423179"/>
                      <a:pt x="666326" y="475784"/>
                    </a:cubicBezTo>
                    <a:lnTo>
                      <a:pt x="666326" y="1103510"/>
                    </a:lnTo>
                    <a:cubicBezTo>
                      <a:pt x="666326" y="1124553"/>
                      <a:pt x="683384" y="1141610"/>
                      <a:pt x="704426" y="1141610"/>
                    </a:cubicBezTo>
                    <a:lnTo>
                      <a:pt x="1009226" y="1141610"/>
                    </a:lnTo>
                    <a:cubicBezTo>
                      <a:pt x="1030268" y="1141610"/>
                      <a:pt x="1047326" y="1124553"/>
                      <a:pt x="1047326" y="1103510"/>
                    </a:cubicBezTo>
                    <a:lnTo>
                      <a:pt x="1047326" y="475784"/>
                    </a:lnTo>
                    <a:cubicBezTo>
                      <a:pt x="1047326" y="423179"/>
                      <a:pt x="1089971" y="380534"/>
                      <a:pt x="1142576" y="380534"/>
                    </a:cubicBezTo>
                    <a:lnTo>
                      <a:pt x="1237400" y="380534"/>
                    </a:lnTo>
                    <a:cubicBezTo>
                      <a:pt x="1289990" y="380534"/>
                      <a:pt x="1332628" y="423155"/>
                      <a:pt x="1332650" y="475744"/>
                    </a:cubicBezTo>
                    <a:lnTo>
                      <a:pt x="1333077" y="1485482"/>
                    </a:lnTo>
                    <a:cubicBezTo>
                      <a:pt x="1333077" y="1506525"/>
                      <a:pt x="1350134" y="1523582"/>
                      <a:pt x="1371177" y="1523582"/>
                    </a:cubicBezTo>
                    <a:lnTo>
                      <a:pt x="1675977" y="1523582"/>
                    </a:lnTo>
                    <a:cubicBezTo>
                      <a:pt x="1697019" y="1523582"/>
                      <a:pt x="1714077" y="1506525"/>
                      <a:pt x="1714077" y="1485482"/>
                    </a:cubicBezTo>
                    <a:lnTo>
                      <a:pt x="1714077" y="418681"/>
                    </a:lnTo>
                    <a:cubicBezTo>
                      <a:pt x="1714077" y="397639"/>
                      <a:pt x="1697019" y="380581"/>
                      <a:pt x="1675977" y="38058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DFC81C-4536-FC8E-4FAB-FBEDE9A9CB0B}"/>
                  </a:ext>
                </a:extLst>
              </p:cNvPr>
              <p:cNvSpPr/>
              <p:nvPr/>
            </p:nvSpPr>
            <p:spPr>
              <a:xfrm>
                <a:off x="9696616" y="1958047"/>
                <a:ext cx="1523869" cy="1523872"/>
              </a:xfrm>
              <a:custGeom>
                <a:avLst/>
                <a:gdLst>
                  <a:gd name="connsiteX0" fmla="*/ 750798 w 1523869"/>
                  <a:gd name="connsiteY0" fmla="*/ 380546 h 1523872"/>
                  <a:gd name="connsiteX1" fmla="*/ 1485348 w 1523869"/>
                  <a:gd name="connsiteY1" fmla="*/ 380546 h 1523872"/>
                  <a:gd name="connsiteX2" fmla="*/ 1523444 w 1523869"/>
                  <a:gd name="connsiteY2" fmla="*/ 342458 h 1523872"/>
                  <a:gd name="connsiteX3" fmla="*/ 1523444 w 1523869"/>
                  <a:gd name="connsiteY3" fmla="*/ 342449 h 1523872"/>
                  <a:gd name="connsiteX4" fmla="*/ 1523444 w 1523869"/>
                  <a:gd name="connsiteY4" fmla="*/ 37677 h 1523872"/>
                  <a:gd name="connsiteX5" fmla="*/ 1485348 w 1523869"/>
                  <a:gd name="connsiteY5" fmla="*/ -419 h 1523872"/>
                  <a:gd name="connsiteX6" fmla="*/ 751475 w 1523869"/>
                  <a:gd name="connsiteY6" fmla="*/ -419 h 1523872"/>
                  <a:gd name="connsiteX7" fmla="*/ 36336 w 1523869"/>
                  <a:gd name="connsiteY7" fmla="*/ 521180 h 1523872"/>
                  <a:gd name="connsiteX8" fmla="*/ 721779 w 1523869"/>
                  <a:gd name="connsiteY8" fmla="*/ 1522434 h 1523872"/>
                  <a:gd name="connsiteX9" fmla="*/ 761470 w 1523869"/>
                  <a:gd name="connsiteY9" fmla="*/ 1486465 h 1523872"/>
                  <a:gd name="connsiteX10" fmla="*/ 761514 w 1523869"/>
                  <a:gd name="connsiteY10" fmla="*/ 1484242 h 1523872"/>
                  <a:gd name="connsiteX11" fmla="*/ 761514 w 1523869"/>
                  <a:gd name="connsiteY11" fmla="*/ 1237719 h 1523872"/>
                  <a:gd name="connsiteX12" fmla="*/ 856699 w 1523869"/>
                  <a:gd name="connsiteY12" fmla="*/ 1142478 h 1523872"/>
                  <a:gd name="connsiteX13" fmla="*/ 1047294 w 1523869"/>
                  <a:gd name="connsiteY13" fmla="*/ 1142478 h 1523872"/>
                  <a:gd name="connsiteX14" fmla="*/ 1142479 w 1523869"/>
                  <a:gd name="connsiteY14" fmla="*/ 1237719 h 1523872"/>
                  <a:gd name="connsiteX15" fmla="*/ 1142479 w 1523869"/>
                  <a:gd name="connsiteY15" fmla="*/ 1485356 h 1523872"/>
                  <a:gd name="connsiteX16" fmla="*/ 1180575 w 1523869"/>
                  <a:gd name="connsiteY16" fmla="*/ 1523452 h 1523872"/>
                  <a:gd name="connsiteX17" fmla="*/ 1485349 w 1523869"/>
                  <a:gd name="connsiteY17" fmla="*/ 1523453 h 1523872"/>
                  <a:gd name="connsiteX18" fmla="*/ 1523445 w 1523869"/>
                  <a:gd name="connsiteY18" fmla="*/ 1485356 h 1523872"/>
                  <a:gd name="connsiteX19" fmla="*/ 1523445 w 1523869"/>
                  <a:gd name="connsiteY19" fmla="*/ 799608 h 1523872"/>
                  <a:gd name="connsiteX20" fmla="*/ 1485349 w 1523869"/>
                  <a:gd name="connsiteY20" fmla="*/ 761512 h 1523872"/>
                  <a:gd name="connsiteX21" fmla="*/ 799610 w 1523869"/>
                  <a:gd name="connsiteY21" fmla="*/ 761512 h 1523872"/>
                  <a:gd name="connsiteX22" fmla="*/ 761514 w 1523869"/>
                  <a:gd name="connsiteY22" fmla="*/ 799608 h 1523872"/>
                  <a:gd name="connsiteX23" fmla="*/ 761514 w 1523869"/>
                  <a:gd name="connsiteY23" fmla="*/ 1000835 h 1523872"/>
                  <a:gd name="connsiteX24" fmla="*/ 653415 w 1523869"/>
                  <a:gd name="connsiteY24" fmla="*/ 1109279 h 1523872"/>
                  <a:gd name="connsiteX25" fmla="*/ 634519 w 1523869"/>
                  <a:gd name="connsiteY25" fmla="*/ 1107648 h 1523872"/>
                  <a:gd name="connsiteX26" fmla="*/ 525707 w 1523869"/>
                  <a:gd name="connsiteY26" fmla="*/ 1060377 h 1523872"/>
                  <a:gd name="connsiteX27" fmla="*/ 408863 w 1523869"/>
                  <a:gd name="connsiteY27" fmla="*/ 613021 h 1523872"/>
                  <a:gd name="connsiteX28" fmla="*/ 750798 w 1523869"/>
                  <a:gd name="connsiteY28" fmla="*/ 380547 h 152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23869" h="1523872">
                    <a:moveTo>
                      <a:pt x="750798" y="380546"/>
                    </a:moveTo>
                    <a:lnTo>
                      <a:pt x="1485348" y="380546"/>
                    </a:lnTo>
                    <a:cubicBezTo>
                      <a:pt x="1506386" y="380548"/>
                      <a:pt x="1523442" y="363496"/>
                      <a:pt x="1523444" y="342458"/>
                    </a:cubicBezTo>
                    <a:cubicBezTo>
                      <a:pt x="1523444" y="342455"/>
                      <a:pt x="1523444" y="342452"/>
                      <a:pt x="1523444" y="342449"/>
                    </a:cubicBezTo>
                    <a:lnTo>
                      <a:pt x="1523444" y="37677"/>
                    </a:lnTo>
                    <a:cubicBezTo>
                      <a:pt x="1523443" y="16637"/>
                      <a:pt x="1506387" y="-419"/>
                      <a:pt x="1485348" y="-419"/>
                    </a:cubicBezTo>
                    <a:lnTo>
                      <a:pt x="751475" y="-419"/>
                    </a:lnTo>
                    <a:cubicBezTo>
                      <a:pt x="425083" y="-419"/>
                      <a:pt x="132015" y="209131"/>
                      <a:pt x="36336" y="521180"/>
                    </a:cubicBezTo>
                    <a:cubicBezTo>
                      <a:pt x="-119756" y="1030293"/>
                      <a:pt x="242486" y="1497814"/>
                      <a:pt x="721779" y="1522434"/>
                    </a:cubicBezTo>
                    <a:cubicBezTo>
                      <a:pt x="742672" y="1523461"/>
                      <a:pt x="760442" y="1507358"/>
                      <a:pt x="761470" y="1486465"/>
                    </a:cubicBezTo>
                    <a:cubicBezTo>
                      <a:pt x="761506" y="1485724"/>
                      <a:pt x="761521" y="1484983"/>
                      <a:pt x="761514" y="1484242"/>
                    </a:cubicBezTo>
                    <a:lnTo>
                      <a:pt x="761514" y="1237719"/>
                    </a:lnTo>
                    <a:cubicBezTo>
                      <a:pt x="761516" y="1185142"/>
                      <a:pt x="804122" y="1142511"/>
                      <a:pt x="856699" y="1142478"/>
                    </a:cubicBezTo>
                    <a:lnTo>
                      <a:pt x="1047294" y="1142478"/>
                    </a:lnTo>
                    <a:cubicBezTo>
                      <a:pt x="1099871" y="1142511"/>
                      <a:pt x="1142477" y="1185142"/>
                      <a:pt x="1142479" y="1237719"/>
                    </a:cubicBezTo>
                    <a:lnTo>
                      <a:pt x="1142479" y="1485356"/>
                    </a:lnTo>
                    <a:cubicBezTo>
                      <a:pt x="1142480" y="1506396"/>
                      <a:pt x="1159536" y="1523451"/>
                      <a:pt x="1180575" y="1523452"/>
                    </a:cubicBezTo>
                    <a:lnTo>
                      <a:pt x="1485349" y="1523453"/>
                    </a:lnTo>
                    <a:cubicBezTo>
                      <a:pt x="1506388" y="1523452"/>
                      <a:pt x="1523444" y="1506396"/>
                      <a:pt x="1523445" y="1485356"/>
                    </a:cubicBezTo>
                    <a:lnTo>
                      <a:pt x="1523445" y="799608"/>
                    </a:lnTo>
                    <a:cubicBezTo>
                      <a:pt x="1523444" y="778568"/>
                      <a:pt x="1506388" y="761513"/>
                      <a:pt x="1485349" y="761512"/>
                    </a:cubicBezTo>
                    <a:lnTo>
                      <a:pt x="799610" y="761512"/>
                    </a:lnTo>
                    <a:cubicBezTo>
                      <a:pt x="778571" y="761513"/>
                      <a:pt x="761515" y="778568"/>
                      <a:pt x="761514" y="799608"/>
                    </a:cubicBezTo>
                    <a:lnTo>
                      <a:pt x="761514" y="1000835"/>
                    </a:lnTo>
                    <a:cubicBezTo>
                      <a:pt x="761609" y="1060632"/>
                      <a:pt x="713211" y="1109184"/>
                      <a:pt x="653415" y="1109279"/>
                    </a:cubicBezTo>
                    <a:cubicBezTo>
                      <a:pt x="647080" y="1109289"/>
                      <a:pt x="640758" y="1108744"/>
                      <a:pt x="634519" y="1107648"/>
                    </a:cubicBezTo>
                    <a:cubicBezTo>
                      <a:pt x="594938" y="1100994"/>
                      <a:pt x="557583" y="1084767"/>
                      <a:pt x="525707" y="1060377"/>
                    </a:cubicBezTo>
                    <a:cubicBezTo>
                      <a:pt x="402444" y="962787"/>
                      <a:pt x="340493" y="790987"/>
                      <a:pt x="408863" y="613021"/>
                    </a:cubicBezTo>
                    <a:cubicBezTo>
                      <a:pt x="463857" y="472321"/>
                      <a:pt x="599734" y="379942"/>
                      <a:pt x="750798" y="380547"/>
                    </a:cubicBezTo>
                  </a:path>
                </a:pathLst>
              </a:custGeom>
              <a:grpFill/>
              <a:ln w="9525" cap="flat">
                <a:noFill/>
                <a:prstDash val="solid"/>
                <a:miter/>
              </a:ln>
            </p:spPr>
            <p:txBody>
              <a:bodyPr rtlCol="0" anchor="ctr"/>
              <a:lstStyle/>
              <a:p>
                <a:endParaRPr lang="en-US"/>
              </a:p>
            </p:txBody>
          </p:sp>
        </p:grpSp>
      </p:grpSp>
      <p:sp>
        <p:nvSpPr>
          <p:cNvPr id="41" name="Slide Number Placeholder 40">
            <a:extLst>
              <a:ext uri="{FF2B5EF4-FFF2-40B4-BE49-F238E27FC236}">
                <a16:creationId xmlns:a16="http://schemas.microsoft.com/office/drawing/2014/main" id="{DFE510C3-955C-B8FC-53DD-17000B781D18}"/>
              </a:ext>
            </a:extLst>
          </p:cNvPr>
          <p:cNvSpPr>
            <a:spLocks noGrp="1"/>
          </p:cNvSpPr>
          <p:nvPr>
            <p:ph type="sldNum" sz="quarter" idx="11"/>
          </p:nvPr>
        </p:nvSpPr>
        <p:spPr/>
        <p:txBody>
          <a:bodyPr/>
          <a:lstStyle>
            <a:lvl1pPr>
              <a:defRPr>
                <a:solidFill>
                  <a:schemeClr val="bg1"/>
                </a:solidFill>
              </a:defRPr>
            </a:lvl1pPr>
          </a:lstStyle>
          <a:p>
            <a:fld id="{DB92C494-1115-4670-BD6E-F87AA1511F98}" type="slidenum">
              <a:rPr lang="en-US" smtClean="0"/>
              <a:pPr/>
              <a:t>‹#›</a:t>
            </a:fld>
            <a:endParaRPr lang="en-US" dirty="0"/>
          </a:p>
        </p:txBody>
      </p:sp>
      <p:sp>
        <p:nvSpPr>
          <p:cNvPr id="42" name="Footer Placeholder 4">
            <a:extLst>
              <a:ext uri="{FF2B5EF4-FFF2-40B4-BE49-F238E27FC236}">
                <a16:creationId xmlns:a16="http://schemas.microsoft.com/office/drawing/2014/main" id="{64CAD0EF-B827-ADCB-BF92-F5F9D9BFA844}"/>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 Mojang Studios</a:t>
            </a:r>
          </a:p>
        </p:txBody>
      </p:sp>
    </p:spTree>
    <p:extLst>
      <p:ext uri="{BB962C8B-B14F-4D97-AF65-F5344CB8AC3E}">
        <p14:creationId xmlns:p14="http://schemas.microsoft.com/office/powerpoint/2010/main" val="244925110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Minecraft Education">
    <p:bg>
      <p:bgPr>
        <a:solidFill>
          <a:schemeClr val="bg2"/>
        </a:solidFill>
        <a:effectLst/>
      </p:bgPr>
    </p:bg>
    <p:spTree>
      <p:nvGrpSpPr>
        <p:cNvPr id="1" name=""/>
        <p:cNvGrpSpPr/>
        <p:nvPr/>
      </p:nvGrpSpPr>
      <p:grpSpPr>
        <a:xfrm>
          <a:off x="0" y="0"/>
          <a:ext cx="0" cy="0"/>
          <a:chOff x="0" y="0"/>
          <a:chExt cx="0" cy="0"/>
        </a:xfrm>
      </p:grpSpPr>
      <p:sp>
        <p:nvSpPr>
          <p:cNvPr id="38" name="Footer Placeholder 37">
            <a:extLst>
              <a:ext uri="{FF2B5EF4-FFF2-40B4-BE49-F238E27FC236}">
                <a16:creationId xmlns:a16="http://schemas.microsoft.com/office/drawing/2014/main" id="{DCA79489-410D-7A81-ADF1-9D464691190E}"/>
              </a:ext>
            </a:extLst>
          </p:cNvPr>
          <p:cNvSpPr>
            <a:spLocks noGrp="1"/>
          </p:cNvSpPr>
          <p:nvPr>
            <p:ph type="ftr" sz="quarter" idx="10"/>
          </p:nvPr>
        </p:nvSpPr>
        <p:spPr/>
        <p:txBody>
          <a:bodyPr/>
          <a:lstStyle>
            <a:lvl1pPr>
              <a:defRPr>
                <a:solidFill>
                  <a:schemeClr val="tx1"/>
                </a:solidFill>
              </a:defRPr>
            </a:lvl1pPr>
          </a:lstStyle>
          <a:p>
            <a:r>
              <a:rPr lang="en-US"/>
              <a:t>Microsoft Confidential</a:t>
            </a:r>
            <a:endParaRPr lang="en-US" dirty="0"/>
          </a:p>
        </p:txBody>
      </p:sp>
      <p:sp>
        <p:nvSpPr>
          <p:cNvPr id="41" name="Slide Number Placeholder 40">
            <a:extLst>
              <a:ext uri="{FF2B5EF4-FFF2-40B4-BE49-F238E27FC236}">
                <a16:creationId xmlns:a16="http://schemas.microsoft.com/office/drawing/2014/main" id="{DFE510C3-955C-B8FC-53DD-17000B781D18}"/>
              </a:ext>
            </a:extLst>
          </p:cNvPr>
          <p:cNvSpPr>
            <a:spLocks noGrp="1"/>
          </p:cNvSpPr>
          <p:nvPr>
            <p:ph type="sldNum" sz="quarter" idx="11"/>
          </p:nvPr>
        </p:nvSpPr>
        <p:spPr/>
        <p:txBody>
          <a:bodyPr/>
          <a:lstStyle>
            <a:lvl1pPr>
              <a:defRPr>
                <a:solidFill>
                  <a:schemeClr val="tx1"/>
                </a:solidFill>
              </a:defRPr>
            </a:lvl1pPr>
          </a:lstStyle>
          <a:p>
            <a:fld id="{DB92C494-1115-4670-BD6E-F87AA1511F98}" type="slidenum">
              <a:rPr lang="en-US" smtClean="0"/>
              <a:pPr/>
              <a:t>‹#›</a:t>
            </a:fld>
            <a:endParaRPr lang="en-US" dirty="0"/>
          </a:p>
        </p:txBody>
      </p:sp>
      <p:sp>
        <p:nvSpPr>
          <p:cNvPr id="42" name="Footer Placeholder 4">
            <a:extLst>
              <a:ext uri="{FF2B5EF4-FFF2-40B4-BE49-F238E27FC236}">
                <a16:creationId xmlns:a16="http://schemas.microsoft.com/office/drawing/2014/main" id="{64CAD0EF-B827-ADCB-BF92-F5F9D9BFA844}"/>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pic>
        <p:nvPicPr>
          <p:cNvPr id="4" name="Graphic 3">
            <a:extLst>
              <a:ext uri="{FF2B5EF4-FFF2-40B4-BE49-F238E27FC236}">
                <a16:creationId xmlns:a16="http://schemas.microsoft.com/office/drawing/2014/main" id="{371151AD-B315-1DEE-9412-758A46FCF7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54088" y="2224156"/>
            <a:ext cx="8063639" cy="2089699"/>
          </a:xfrm>
          <a:prstGeom prst="rect">
            <a:avLst/>
          </a:prstGeom>
        </p:spPr>
      </p:pic>
    </p:spTree>
    <p:extLst>
      <p:ext uri="{BB962C8B-B14F-4D97-AF65-F5344CB8AC3E}">
        <p14:creationId xmlns:p14="http://schemas.microsoft.com/office/powerpoint/2010/main" val="142580626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F1169320-02AC-BEAD-C106-70D95F7BCD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4" name="Graphic 27">
            <a:extLst>
              <a:ext uri="{FF2B5EF4-FFF2-40B4-BE49-F238E27FC236}">
                <a16:creationId xmlns:a16="http://schemas.microsoft.com/office/drawing/2014/main" id="{D736AD18-5681-183F-AB25-9552A5F8B528}"/>
              </a:ext>
            </a:extLst>
          </p:cNvPr>
          <p:cNvGrpSpPr/>
          <p:nvPr userDrawn="1"/>
        </p:nvGrpSpPr>
        <p:grpSpPr>
          <a:xfrm>
            <a:off x="470192" y="6116656"/>
            <a:ext cx="608723" cy="526227"/>
            <a:chOff x="3214686" y="1004887"/>
            <a:chExt cx="5765431" cy="4850549"/>
          </a:xfrm>
        </p:grpSpPr>
        <p:sp>
          <p:nvSpPr>
            <p:cNvPr id="15" name="Freeform: Shape 14">
              <a:extLst>
                <a:ext uri="{FF2B5EF4-FFF2-40B4-BE49-F238E27FC236}">
                  <a16:creationId xmlns:a16="http://schemas.microsoft.com/office/drawing/2014/main" id="{62B3FCEB-99E8-3111-5FB8-524154C0CEA4}"/>
                </a:ext>
              </a:extLst>
            </p:cNvPr>
            <p:cNvSpPr/>
            <p:nvPr/>
          </p:nvSpPr>
          <p:spPr>
            <a:xfrm>
              <a:off x="3214686" y="1004887"/>
              <a:ext cx="5765431" cy="4850549"/>
            </a:xfrm>
            <a:custGeom>
              <a:avLst/>
              <a:gdLst>
                <a:gd name="connsiteX0" fmla="*/ 5574315 w 5765431"/>
                <a:gd name="connsiteY0" fmla="*/ -287 h 4850549"/>
                <a:gd name="connsiteX1" fmla="*/ 190747 w 5765431"/>
                <a:gd name="connsiteY1" fmla="*/ -287 h 4850549"/>
                <a:gd name="connsiteX2" fmla="*/ 253 w 5765431"/>
                <a:gd name="connsiteY2" fmla="*/ 190169 h 4850549"/>
                <a:gd name="connsiteX3" fmla="*/ -624 w 5765431"/>
                <a:gd name="connsiteY3" fmla="*/ 4659733 h 4850549"/>
                <a:gd name="connsiteX4" fmla="*/ 189831 w 5765431"/>
                <a:gd name="connsiteY4" fmla="*/ 4850263 h 4850549"/>
                <a:gd name="connsiteX5" fmla="*/ 189869 w 5765431"/>
                <a:gd name="connsiteY5" fmla="*/ 4850263 h 4850549"/>
                <a:gd name="connsiteX6" fmla="*/ 5574315 w 5765431"/>
                <a:gd name="connsiteY6" fmla="*/ 4850263 h 4850549"/>
                <a:gd name="connsiteX7" fmla="*/ 5764808 w 5765431"/>
                <a:gd name="connsiteY7" fmla="*/ 4659770 h 4850549"/>
                <a:gd name="connsiteX8" fmla="*/ 5764808 w 5765431"/>
                <a:gd name="connsiteY8" fmla="*/ 190205 h 4850549"/>
                <a:gd name="connsiteX9" fmla="*/ 5574315 w 5765431"/>
                <a:gd name="connsiteY9" fmla="*/ -287 h 48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5431" h="4850549">
                  <a:moveTo>
                    <a:pt x="5574315" y="-287"/>
                  </a:moveTo>
                  <a:lnTo>
                    <a:pt x="190747" y="-287"/>
                  </a:lnTo>
                  <a:cubicBezTo>
                    <a:pt x="85555" y="-287"/>
                    <a:pt x="274" y="84977"/>
                    <a:pt x="253" y="190169"/>
                  </a:cubicBezTo>
                  <a:lnTo>
                    <a:pt x="-624" y="4659733"/>
                  </a:lnTo>
                  <a:cubicBezTo>
                    <a:pt x="-645" y="4764940"/>
                    <a:pt x="84625" y="4850242"/>
                    <a:pt x="189831" y="4850263"/>
                  </a:cubicBezTo>
                  <a:cubicBezTo>
                    <a:pt x="189844" y="4850263"/>
                    <a:pt x="189856" y="4850263"/>
                    <a:pt x="189869" y="4850263"/>
                  </a:cubicBezTo>
                  <a:lnTo>
                    <a:pt x="5574315" y="4850263"/>
                  </a:lnTo>
                  <a:cubicBezTo>
                    <a:pt x="5679521" y="4850263"/>
                    <a:pt x="5764808" y="4764976"/>
                    <a:pt x="5764808" y="4659770"/>
                  </a:cubicBezTo>
                  <a:lnTo>
                    <a:pt x="5764808" y="190205"/>
                  </a:lnTo>
                  <a:cubicBezTo>
                    <a:pt x="5764808" y="84999"/>
                    <a:pt x="5679521" y="-287"/>
                    <a:pt x="5574315" y="-287"/>
                  </a:cubicBezTo>
                  <a:close/>
                </a:path>
              </a:pathLst>
            </a:custGeom>
            <a:solidFill>
              <a:srgbClr val="EF323D"/>
            </a:solidFill>
            <a:ln w="9525" cap="flat">
              <a:noFill/>
              <a:prstDash val="solid"/>
              <a:miter/>
            </a:ln>
          </p:spPr>
          <p:txBody>
            <a:bodyPr rtlCol="0" anchor="ctr"/>
            <a:lstStyle/>
            <a:p>
              <a:endParaRPr lang="en-US" dirty="0"/>
            </a:p>
          </p:txBody>
        </p:sp>
        <p:grpSp>
          <p:nvGrpSpPr>
            <p:cNvPr id="16" name="Graphic 27">
              <a:extLst>
                <a:ext uri="{FF2B5EF4-FFF2-40B4-BE49-F238E27FC236}">
                  <a16:creationId xmlns:a16="http://schemas.microsoft.com/office/drawing/2014/main" id="{A4B9C55E-771D-C713-024F-9F6CC0F349CA}"/>
                </a:ext>
              </a:extLst>
            </p:cNvPr>
            <p:cNvGrpSpPr/>
            <p:nvPr/>
          </p:nvGrpSpPr>
          <p:grpSpPr>
            <a:xfrm>
              <a:off x="3588488" y="1366527"/>
              <a:ext cx="5031814" cy="4160789"/>
              <a:chOff x="3588488" y="1366527"/>
              <a:chExt cx="5031814" cy="4160789"/>
            </a:xfrm>
            <a:solidFill>
              <a:srgbClr val="FFFFFF"/>
            </a:solidFill>
          </p:grpSpPr>
          <p:grpSp>
            <p:nvGrpSpPr>
              <p:cNvPr id="17" name="Graphic 27">
                <a:extLst>
                  <a:ext uri="{FF2B5EF4-FFF2-40B4-BE49-F238E27FC236}">
                    <a16:creationId xmlns:a16="http://schemas.microsoft.com/office/drawing/2014/main" id="{2EC4AD99-3CBB-9F0F-3CC9-856D231CAA0B}"/>
                  </a:ext>
                </a:extLst>
              </p:cNvPr>
              <p:cNvGrpSpPr/>
              <p:nvPr/>
            </p:nvGrpSpPr>
            <p:grpSpPr>
              <a:xfrm>
                <a:off x="3588488" y="4982639"/>
                <a:ext cx="5031814" cy="544677"/>
                <a:chOff x="3588488" y="4982639"/>
                <a:chExt cx="5031814" cy="544677"/>
              </a:xfrm>
              <a:solidFill>
                <a:srgbClr val="FFFFFF"/>
              </a:solidFill>
            </p:grpSpPr>
            <p:sp>
              <p:nvSpPr>
                <p:cNvPr id="25" name="Freeform: Shape 24">
                  <a:extLst>
                    <a:ext uri="{FF2B5EF4-FFF2-40B4-BE49-F238E27FC236}">
                      <a16:creationId xmlns:a16="http://schemas.microsoft.com/office/drawing/2014/main" id="{922FBCC7-0E2D-F39C-6C89-040EC7E0CCD9}"/>
                    </a:ext>
                  </a:extLst>
                </p:cNvPr>
                <p:cNvSpPr/>
                <p:nvPr/>
              </p:nvSpPr>
              <p:spPr>
                <a:xfrm>
                  <a:off x="4332862" y="4996495"/>
                  <a:ext cx="458636" cy="516241"/>
                </a:xfrm>
                <a:custGeom>
                  <a:avLst/>
                  <a:gdLst>
                    <a:gd name="connsiteX0" fmla="*/ 438721 w 458636"/>
                    <a:gd name="connsiteY0" fmla="*/ -287 h 516241"/>
                    <a:gd name="connsiteX1" fmla="*/ 18666 w 458636"/>
                    <a:gd name="connsiteY1" fmla="*/ -287 h 516241"/>
                    <a:gd name="connsiteX2" fmla="*/ -624 w 458636"/>
                    <a:gd name="connsiteY2" fmla="*/ 19002 h 516241"/>
                    <a:gd name="connsiteX3" fmla="*/ -624 w 458636"/>
                    <a:gd name="connsiteY3" fmla="*/ 19003 h 516241"/>
                    <a:gd name="connsiteX4" fmla="*/ -624 w 458636"/>
                    <a:gd name="connsiteY4" fmla="*/ 115315 h 516241"/>
                    <a:gd name="connsiteX5" fmla="*/ 18666 w 458636"/>
                    <a:gd name="connsiteY5" fmla="*/ 134606 h 516241"/>
                    <a:gd name="connsiteX6" fmla="*/ 18667 w 458636"/>
                    <a:gd name="connsiteY6" fmla="*/ 134606 h 516241"/>
                    <a:gd name="connsiteX7" fmla="*/ 133938 w 458636"/>
                    <a:gd name="connsiteY7" fmla="*/ 134606 h 516241"/>
                    <a:gd name="connsiteX8" fmla="*/ 153229 w 458636"/>
                    <a:gd name="connsiteY8" fmla="*/ 153896 h 516241"/>
                    <a:gd name="connsiteX9" fmla="*/ 153229 w 458636"/>
                    <a:gd name="connsiteY9" fmla="*/ 153896 h 516241"/>
                    <a:gd name="connsiteX10" fmla="*/ 153228 w 458636"/>
                    <a:gd name="connsiteY10" fmla="*/ 496663 h 516241"/>
                    <a:gd name="connsiteX11" fmla="*/ 172519 w 458636"/>
                    <a:gd name="connsiteY11" fmla="*/ 515954 h 516241"/>
                    <a:gd name="connsiteX12" fmla="*/ 284874 w 458636"/>
                    <a:gd name="connsiteY12" fmla="*/ 515953 h 516241"/>
                    <a:gd name="connsiteX13" fmla="*/ 304165 w 458636"/>
                    <a:gd name="connsiteY13" fmla="*/ 496663 h 516241"/>
                    <a:gd name="connsiteX14" fmla="*/ 304165 w 458636"/>
                    <a:gd name="connsiteY14" fmla="*/ 496663 h 516241"/>
                    <a:gd name="connsiteX15" fmla="*/ 304165 w 458636"/>
                    <a:gd name="connsiteY15" fmla="*/ 153896 h 516241"/>
                    <a:gd name="connsiteX16" fmla="*/ 323455 w 458636"/>
                    <a:gd name="connsiteY16" fmla="*/ 134606 h 516241"/>
                    <a:gd name="connsiteX17" fmla="*/ 438721 w 458636"/>
                    <a:gd name="connsiteY17" fmla="*/ 134606 h 516241"/>
                    <a:gd name="connsiteX18" fmla="*/ 458012 w 458636"/>
                    <a:gd name="connsiteY18" fmla="*/ 115316 h 516241"/>
                    <a:gd name="connsiteX19" fmla="*/ 458012 w 458636"/>
                    <a:gd name="connsiteY19" fmla="*/ 115315 h 516241"/>
                    <a:gd name="connsiteX20" fmla="*/ 458012 w 458636"/>
                    <a:gd name="connsiteY20" fmla="*/ 19003 h 516241"/>
                    <a:gd name="connsiteX21" fmla="*/ 438723 w 458636"/>
                    <a:gd name="connsiteY21" fmla="*/ -287 h 516241"/>
                    <a:gd name="connsiteX22" fmla="*/ 438721 w 458636"/>
                    <a:gd name="connsiteY22" fmla="*/ -287 h 51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8636" h="516241">
                      <a:moveTo>
                        <a:pt x="438721" y="-287"/>
                      </a:moveTo>
                      <a:lnTo>
                        <a:pt x="18666" y="-287"/>
                      </a:lnTo>
                      <a:cubicBezTo>
                        <a:pt x="8013" y="-288"/>
                        <a:pt x="-624" y="8349"/>
                        <a:pt x="-624" y="19002"/>
                      </a:cubicBezTo>
                      <a:cubicBezTo>
                        <a:pt x="-624" y="19003"/>
                        <a:pt x="-624" y="19003"/>
                        <a:pt x="-624" y="19003"/>
                      </a:cubicBezTo>
                      <a:lnTo>
                        <a:pt x="-624" y="115315"/>
                      </a:lnTo>
                      <a:cubicBezTo>
                        <a:pt x="-624" y="125968"/>
                        <a:pt x="8012" y="134605"/>
                        <a:pt x="18666" y="134606"/>
                      </a:cubicBezTo>
                      <a:cubicBezTo>
                        <a:pt x="18666" y="134606"/>
                        <a:pt x="18666" y="134606"/>
                        <a:pt x="18667" y="134606"/>
                      </a:cubicBezTo>
                      <a:lnTo>
                        <a:pt x="133938" y="134606"/>
                      </a:lnTo>
                      <a:cubicBezTo>
                        <a:pt x="144592" y="134606"/>
                        <a:pt x="153229" y="143242"/>
                        <a:pt x="153229" y="153896"/>
                      </a:cubicBezTo>
                      <a:cubicBezTo>
                        <a:pt x="153229" y="153896"/>
                        <a:pt x="153229" y="153896"/>
                        <a:pt x="153229" y="153896"/>
                      </a:cubicBezTo>
                      <a:lnTo>
                        <a:pt x="153228" y="496663"/>
                      </a:lnTo>
                      <a:cubicBezTo>
                        <a:pt x="153228" y="507317"/>
                        <a:pt x="161865" y="515954"/>
                        <a:pt x="172519" y="515954"/>
                      </a:cubicBezTo>
                      <a:lnTo>
                        <a:pt x="284874" y="515953"/>
                      </a:lnTo>
                      <a:cubicBezTo>
                        <a:pt x="295528" y="515953"/>
                        <a:pt x="304165" y="507317"/>
                        <a:pt x="304165" y="496663"/>
                      </a:cubicBezTo>
                      <a:cubicBezTo>
                        <a:pt x="304165" y="496663"/>
                        <a:pt x="304165" y="496663"/>
                        <a:pt x="304165" y="496663"/>
                      </a:cubicBezTo>
                      <a:lnTo>
                        <a:pt x="304165" y="153896"/>
                      </a:lnTo>
                      <a:cubicBezTo>
                        <a:pt x="304165" y="143242"/>
                        <a:pt x="312801" y="134606"/>
                        <a:pt x="323455" y="134606"/>
                      </a:cubicBezTo>
                      <a:lnTo>
                        <a:pt x="438721" y="134606"/>
                      </a:lnTo>
                      <a:cubicBezTo>
                        <a:pt x="449375" y="134606"/>
                        <a:pt x="458012" y="125970"/>
                        <a:pt x="458012" y="115316"/>
                      </a:cubicBezTo>
                      <a:cubicBezTo>
                        <a:pt x="458012" y="115316"/>
                        <a:pt x="458012" y="115316"/>
                        <a:pt x="458012" y="115315"/>
                      </a:cubicBezTo>
                      <a:lnTo>
                        <a:pt x="458012" y="19003"/>
                      </a:lnTo>
                      <a:cubicBezTo>
                        <a:pt x="458013" y="8350"/>
                        <a:pt x="449377" y="-287"/>
                        <a:pt x="438723" y="-287"/>
                      </a:cubicBezTo>
                      <a:cubicBezTo>
                        <a:pt x="438722" y="-287"/>
                        <a:pt x="438722" y="-287"/>
                        <a:pt x="438721" y="-287"/>
                      </a:cubicBezTo>
                      <a:close/>
                    </a:path>
                  </a:pathLst>
                </a:custGeom>
                <a:solidFill>
                  <a:srgbClr val="FFFF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E6F754C-685F-D66D-1678-CFD495E0B0B0}"/>
                    </a:ext>
                  </a:extLst>
                </p:cNvPr>
                <p:cNvSpPr/>
                <p:nvPr/>
              </p:nvSpPr>
              <p:spPr>
                <a:xfrm>
                  <a:off x="5981381" y="4996495"/>
                  <a:ext cx="475404" cy="516241"/>
                </a:xfrm>
                <a:custGeom>
                  <a:avLst/>
                  <a:gdLst>
                    <a:gd name="connsiteX0" fmla="*/ 179474 w 475404"/>
                    <a:gd name="connsiteY0" fmla="*/ -287 h 516241"/>
                    <a:gd name="connsiteX1" fmla="*/ 18666 w 475404"/>
                    <a:gd name="connsiteY1" fmla="*/ -287 h 516241"/>
                    <a:gd name="connsiteX2" fmla="*/ -624 w 475404"/>
                    <a:gd name="connsiteY2" fmla="*/ 19002 h 516241"/>
                    <a:gd name="connsiteX3" fmla="*/ -624 w 475404"/>
                    <a:gd name="connsiteY3" fmla="*/ 19003 h 516241"/>
                    <a:gd name="connsiteX4" fmla="*/ -624 w 475404"/>
                    <a:gd name="connsiteY4" fmla="*/ 496663 h 516241"/>
                    <a:gd name="connsiteX5" fmla="*/ 18666 w 475404"/>
                    <a:gd name="connsiteY5" fmla="*/ 515954 h 516241"/>
                    <a:gd name="connsiteX6" fmla="*/ 18666 w 475404"/>
                    <a:gd name="connsiteY6" fmla="*/ 515954 h 516241"/>
                    <a:gd name="connsiteX7" fmla="*/ 178748 w 475404"/>
                    <a:gd name="connsiteY7" fmla="*/ 515953 h 516241"/>
                    <a:gd name="connsiteX8" fmla="*/ 474780 w 475404"/>
                    <a:gd name="connsiteY8" fmla="*/ 256374 h 516241"/>
                    <a:gd name="connsiteX9" fmla="*/ 179474 w 475404"/>
                    <a:gd name="connsiteY9" fmla="*/ -287 h 516241"/>
                    <a:gd name="connsiteX10" fmla="*/ 171985 w 475404"/>
                    <a:gd name="connsiteY10" fmla="*/ 383977 h 516241"/>
                    <a:gd name="connsiteX11" fmla="*/ 164912 w 475404"/>
                    <a:gd name="connsiteY11" fmla="*/ 383977 h 516241"/>
                    <a:gd name="connsiteX12" fmla="*/ 145307 w 475404"/>
                    <a:gd name="connsiteY12" fmla="*/ 364686 h 516241"/>
                    <a:gd name="connsiteX13" fmla="*/ 145307 w 475404"/>
                    <a:gd name="connsiteY13" fmla="*/ 150979 h 516241"/>
                    <a:gd name="connsiteX14" fmla="*/ 164912 w 475404"/>
                    <a:gd name="connsiteY14" fmla="*/ 131688 h 516241"/>
                    <a:gd name="connsiteX15" fmla="*/ 173470 w 475404"/>
                    <a:gd name="connsiteY15" fmla="*/ 131689 h 516241"/>
                    <a:gd name="connsiteX16" fmla="*/ 320932 w 475404"/>
                    <a:gd name="connsiteY16" fmla="*/ 256374 h 516241"/>
                    <a:gd name="connsiteX17" fmla="*/ 171985 w 475404"/>
                    <a:gd name="connsiteY17" fmla="*/ 383977 h 51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5404" h="516241">
                      <a:moveTo>
                        <a:pt x="179474" y="-287"/>
                      </a:moveTo>
                      <a:lnTo>
                        <a:pt x="18666" y="-287"/>
                      </a:lnTo>
                      <a:cubicBezTo>
                        <a:pt x="8013" y="-288"/>
                        <a:pt x="-624" y="8349"/>
                        <a:pt x="-624" y="19002"/>
                      </a:cubicBezTo>
                      <a:cubicBezTo>
                        <a:pt x="-624" y="19003"/>
                        <a:pt x="-624" y="19003"/>
                        <a:pt x="-624" y="19003"/>
                      </a:cubicBezTo>
                      <a:lnTo>
                        <a:pt x="-624" y="496663"/>
                      </a:lnTo>
                      <a:cubicBezTo>
                        <a:pt x="-624" y="507317"/>
                        <a:pt x="8012" y="515954"/>
                        <a:pt x="18666" y="515954"/>
                      </a:cubicBezTo>
                      <a:cubicBezTo>
                        <a:pt x="18666" y="515954"/>
                        <a:pt x="18666" y="515954"/>
                        <a:pt x="18666" y="515954"/>
                      </a:cubicBezTo>
                      <a:lnTo>
                        <a:pt x="178748" y="515953"/>
                      </a:lnTo>
                      <a:cubicBezTo>
                        <a:pt x="361033" y="515953"/>
                        <a:pt x="474780" y="416788"/>
                        <a:pt x="474780" y="256374"/>
                      </a:cubicBezTo>
                      <a:cubicBezTo>
                        <a:pt x="474780" y="98879"/>
                        <a:pt x="365411" y="-287"/>
                        <a:pt x="179474" y="-287"/>
                      </a:cubicBezTo>
                      <a:close/>
                      <a:moveTo>
                        <a:pt x="171985" y="383977"/>
                      </a:moveTo>
                      <a:lnTo>
                        <a:pt x="164912" y="383977"/>
                      </a:lnTo>
                      <a:cubicBezTo>
                        <a:pt x="154172" y="384063"/>
                        <a:pt x="145395" y="375427"/>
                        <a:pt x="145307" y="364686"/>
                      </a:cubicBezTo>
                      <a:lnTo>
                        <a:pt x="145307" y="150979"/>
                      </a:lnTo>
                      <a:cubicBezTo>
                        <a:pt x="145395" y="140239"/>
                        <a:pt x="154171" y="131602"/>
                        <a:pt x="164912" y="131688"/>
                      </a:cubicBezTo>
                      <a:lnTo>
                        <a:pt x="173470" y="131689"/>
                      </a:lnTo>
                      <a:cubicBezTo>
                        <a:pt x="271284" y="131689"/>
                        <a:pt x="320932" y="169608"/>
                        <a:pt x="320932" y="256374"/>
                      </a:cubicBezTo>
                      <a:cubicBezTo>
                        <a:pt x="320932" y="346063"/>
                        <a:pt x="271284" y="383977"/>
                        <a:pt x="171985" y="383977"/>
                      </a:cubicBez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C3ADB3-4DF3-FD57-1FBA-3944FE233BD5}"/>
                    </a:ext>
                  </a:extLst>
                </p:cNvPr>
                <p:cNvSpPr/>
                <p:nvPr/>
              </p:nvSpPr>
              <p:spPr>
                <a:xfrm>
                  <a:off x="6832758" y="4996495"/>
                  <a:ext cx="154394" cy="516240"/>
                </a:xfrm>
                <a:custGeom>
                  <a:avLst/>
                  <a:gdLst>
                    <a:gd name="connsiteX0" fmla="*/ 135104 w 154394"/>
                    <a:gd name="connsiteY0" fmla="*/ 0 h 516240"/>
                    <a:gd name="connsiteX1" fmla="*/ 154395 w 154394"/>
                    <a:gd name="connsiteY1" fmla="*/ 0 h 516240"/>
                    <a:gd name="connsiteX2" fmla="*/ 154395 w 154394"/>
                    <a:gd name="connsiteY2" fmla="*/ 516241 h 516240"/>
                    <a:gd name="connsiteX3" fmla="*/ 135104 w 154394"/>
                    <a:gd name="connsiteY3" fmla="*/ 516241 h 516240"/>
                    <a:gd name="connsiteX4" fmla="*/ 19291 w 154394"/>
                    <a:gd name="connsiteY4" fmla="*/ 516241 h 516240"/>
                    <a:gd name="connsiteX5" fmla="*/ 19291 w 154394"/>
                    <a:gd name="connsiteY5" fmla="*/ 0 h 516240"/>
                    <a:gd name="connsiteX6" fmla="*/ 0 w 154394"/>
                    <a:gd name="connsiteY6" fmla="*/ 0 h 516240"/>
                    <a:gd name="connsiteX7" fmla="*/ 19291 w 154394"/>
                    <a:gd name="connsiteY7" fmla="*/ 0 h 51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394" h="516240">
                      <a:moveTo>
                        <a:pt x="135104" y="0"/>
                      </a:moveTo>
                      <a:cubicBezTo>
                        <a:pt x="145758" y="0"/>
                        <a:pt x="154395" y="0"/>
                        <a:pt x="154395" y="0"/>
                      </a:cubicBezTo>
                      <a:lnTo>
                        <a:pt x="154395" y="516241"/>
                      </a:lnTo>
                      <a:cubicBezTo>
                        <a:pt x="154395" y="516241"/>
                        <a:pt x="145758" y="516241"/>
                        <a:pt x="135104" y="516241"/>
                      </a:cubicBezTo>
                      <a:lnTo>
                        <a:pt x="19291" y="516241"/>
                      </a:lnTo>
                      <a:lnTo>
                        <a:pt x="19291" y="0"/>
                      </a:lnTo>
                      <a:cubicBezTo>
                        <a:pt x="8637" y="0"/>
                        <a:pt x="0" y="0"/>
                        <a:pt x="0" y="0"/>
                      </a:cubicBezTo>
                      <a:cubicBezTo>
                        <a:pt x="0" y="0"/>
                        <a:pt x="8637" y="0"/>
                        <a:pt x="19291" y="0"/>
                      </a:cubicBez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87A5826-D376-8068-416C-7545C7B00946}"/>
                    </a:ext>
                  </a:extLst>
                </p:cNvPr>
                <p:cNvSpPr/>
                <p:nvPr/>
              </p:nvSpPr>
              <p:spPr>
                <a:xfrm>
                  <a:off x="5145840" y="4996495"/>
                  <a:ext cx="459367" cy="530096"/>
                </a:xfrm>
                <a:custGeom>
                  <a:avLst/>
                  <a:gdLst>
                    <a:gd name="connsiteX0" fmla="*/ 439452 w 459367"/>
                    <a:gd name="connsiteY0" fmla="*/ -287 h 530096"/>
                    <a:gd name="connsiteX1" fmla="*/ 329285 w 459367"/>
                    <a:gd name="connsiteY1" fmla="*/ -287 h 530096"/>
                    <a:gd name="connsiteX2" fmla="*/ 309994 w 459367"/>
                    <a:gd name="connsiteY2" fmla="*/ 19003 h 530096"/>
                    <a:gd name="connsiteX3" fmla="*/ 309994 w 459367"/>
                    <a:gd name="connsiteY3" fmla="*/ 19003 h 530096"/>
                    <a:gd name="connsiteX4" fmla="*/ 309994 w 459367"/>
                    <a:gd name="connsiteY4" fmla="*/ 275334 h 530096"/>
                    <a:gd name="connsiteX5" fmla="*/ 229062 w 459367"/>
                    <a:gd name="connsiteY5" fmla="*/ 391268 h 530096"/>
                    <a:gd name="connsiteX6" fmla="*/ 148125 w 459367"/>
                    <a:gd name="connsiteY6" fmla="*/ 275334 h 530096"/>
                    <a:gd name="connsiteX7" fmla="*/ 148125 w 459367"/>
                    <a:gd name="connsiteY7" fmla="*/ 19003 h 530096"/>
                    <a:gd name="connsiteX8" fmla="*/ 128835 w 459367"/>
                    <a:gd name="connsiteY8" fmla="*/ -287 h 530096"/>
                    <a:gd name="connsiteX9" fmla="*/ 128834 w 459367"/>
                    <a:gd name="connsiteY9" fmla="*/ -287 h 530096"/>
                    <a:gd name="connsiteX10" fmla="*/ 18666 w 459367"/>
                    <a:gd name="connsiteY10" fmla="*/ -287 h 530096"/>
                    <a:gd name="connsiteX11" fmla="*/ -624 w 459367"/>
                    <a:gd name="connsiteY11" fmla="*/ 19003 h 530096"/>
                    <a:gd name="connsiteX12" fmla="*/ -624 w 459367"/>
                    <a:gd name="connsiteY12" fmla="*/ 19003 h 530096"/>
                    <a:gd name="connsiteX13" fmla="*/ -624 w 459367"/>
                    <a:gd name="connsiteY13" fmla="*/ 289915 h 530096"/>
                    <a:gd name="connsiteX14" fmla="*/ 229062 w 459367"/>
                    <a:gd name="connsiteY14" fmla="*/ 529809 h 530096"/>
                    <a:gd name="connsiteX15" fmla="*/ 458743 w 459367"/>
                    <a:gd name="connsiteY15" fmla="*/ 289184 h 530096"/>
                    <a:gd name="connsiteX16" fmla="*/ 458743 w 459367"/>
                    <a:gd name="connsiteY16" fmla="*/ 19003 h 530096"/>
                    <a:gd name="connsiteX17" fmla="*/ 439453 w 459367"/>
                    <a:gd name="connsiteY17" fmla="*/ -287 h 530096"/>
                    <a:gd name="connsiteX18" fmla="*/ 439453 w 459367"/>
                    <a:gd name="connsiteY18" fmla="*/ -287 h 53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9367" h="530096">
                      <a:moveTo>
                        <a:pt x="439452" y="-287"/>
                      </a:moveTo>
                      <a:lnTo>
                        <a:pt x="329285" y="-287"/>
                      </a:lnTo>
                      <a:cubicBezTo>
                        <a:pt x="318631" y="-287"/>
                        <a:pt x="309994" y="8349"/>
                        <a:pt x="309994" y="19003"/>
                      </a:cubicBezTo>
                      <a:cubicBezTo>
                        <a:pt x="309994" y="19003"/>
                        <a:pt x="309994" y="19003"/>
                        <a:pt x="309994" y="19003"/>
                      </a:cubicBezTo>
                      <a:lnTo>
                        <a:pt x="309994" y="275334"/>
                      </a:lnTo>
                      <a:cubicBezTo>
                        <a:pt x="309994" y="361375"/>
                        <a:pt x="286661" y="391268"/>
                        <a:pt x="229062" y="391268"/>
                      </a:cubicBezTo>
                      <a:cubicBezTo>
                        <a:pt x="171458" y="391268"/>
                        <a:pt x="148125" y="361375"/>
                        <a:pt x="148125" y="275334"/>
                      </a:cubicBezTo>
                      <a:lnTo>
                        <a:pt x="148125" y="19003"/>
                      </a:lnTo>
                      <a:cubicBezTo>
                        <a:pt x="148125" y="8349"/>
                        <a:pt x="139489" y="-287"/>
                        <a:pt x="128835" y="-287"/>
                      </a:cubicBezTo>
                      <a:cubicBezTo>
                        <a:pt x="128835" y="-287"/>
                        <a:pt x="128834" y="-287"/>
                        <a:pt x="128834" y="-287"/>
                      </a:cubicBezTo>
                      <a:lnTo>
                        <a:pt x="18666" y="-287"/>
                      </a:lnTo>
                      <a:cubicBezTo>
                        <a:pt x="8012" y="-287"/>
                        <a:pt x="-624" y="8349"/>
                        <a:pt x="-624" y="19003"/>
                      </a:cubicBezTo>
                      <a:cubicBezTo>
                        <a:pt x="-624" y="19003"/>
                        <a:pt x="-624" y="19003"/>
                        <a:pt x="-624" y="19003"/>
                      </a:cubicBezTo>
                      <a:lnTo>
                        <a:pt x="-624" y="289915"/>
                      </a:lnTo>
                      <a:cubicBezTo>
                        <a:pt x="-624" y="448142"/>
                        <a:pt x="70105" y="529809"/>
                        <a:pt x="229062" y="529809"/>
                      </a:cubicBezTo>
                      <a:cubicBezTo>
                        <a:pt x="383640" y="529809"/>
                        <a:pt x="458743" y="443768"/>
                        <a:pt x="458743" y="289184"/>
                      </a:cubicBezTo>
                      <a:lnTo>
                        <a:pt x="458743" y="19003"/>
                      </a:lnTo>
                      <a:cubicBezTo>
                        <a:pt x="458743" y="8349"/>
                        <a:pt x="450107" y="-287"/>
                        <a:pt x="439453" y="-287"/>
                      </a:cubicBezTo>
                      <a:cubicBezTo>
                        <a:pt x="439453" y="-287"/>
                        <a:pt x="439453" y="-287"/>
                        <a:pt x="439453" y="-287"/>
                      </a:cubicBezTo>
                      <a:close/>
                    </a:path>
                  </a:pathLst>
                </a:custGeom>
                <a:solidFill>
                  <a:srgbClr val="FFFFFF"/>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8A1D659-940F-40D1-7440-F4AC3BDF52A4}"/>
                    </a:ext>
                  </a:extLst>
                </p:cNvPr>
                <p:cNvSpPr/>
                <p:nvPr/>
              </p:nvSpPr>
              <p:spPr>
                <a:xfrm>
                  <a:off x="3588488" y="4982639"/>
                  <a:ext cx="402067" cy="544677"/>
                </a:xfrm>
                <a:custGeom>
                  <a:avLst/>
                  <a:gdLst>
                    <a:gd name="connsiteX0" fmla="*/ 269467 w 402067"/>
                    <a:gd name="connsiteY0" fmla="*/ 217730 h 544677"/>
                    <a:gd name="connsiteX1" fmla="*/ 203655 w 402067"/>
                    <a:gd name="connsiteY1" fmla="*/ 190741 h 544677"/>
                    <a:gd name="connsiteX2" fmla="*/ 166087 w 402067"/>
                    <a:gd name="connsiteY2" fmla="*/ 137105 h 544677"/>
                    <a:gd name="connsiteX3" fmla="*/ 229317 w 402067"/>
                    <a:gd name="connsiteY3" fmla="*/ 120071 h 544677"/>
                    <a:gd name="connsiteX4" fmla="*/ 284563 w 402067"/>
                    <a:gd name="connsiteY4" fmla="*/ 163075 h 544677"/>
                    <a:gd name="connsiteX5" fmla="*/ 294647 w 402067"/>
                    <a:gd name="connsiteY5" fmla="*/ 169458 h 544677"/>
                    <a:gd name="connsiteX6" fmla="*/ 294647 w 402067"/>
                    <a:gd name="connsiteY6" fmla="*/ 169458 h 544677"/>
                    <a:gd name="connsiteX7" fmla="*/ 308525 w 402067"/>
                    <a:gd name="connsiteY7" fmla="*/ 166401 h 544677"/>
                    <a:gd name="connsiteX8" fmla="*/ 388854 w 402067"/>
                    <a:gd name="connsiteY8" fmla="*/ 106445 h 544677"/>
                    <a:gd name="connsiteX9" fmla="*/ 392354 w 402067"/>
                    <a:gd name="connsiteY9" fmla="*/ 82152 h 544677"/>
                    <a:gd name="connsiteX10" fmla="*/ 391851 w 402067"/>
                    <a:gd name="connsiteY10" fmla="*/ 81512 h 544677"/>
                    <a:gd name="connsiteX11" fmla="*/ 209676 w 402067"/>
                    <a:gd name="connsiteY11" fmla="*/ -287 h 544677"/>
                    <a:gd name="connsiteX12" fmla="*/ 16448 w 402067"/>
                    <a:gd name="connsiteY12" fmla="*/ 153566 h 544677"/>
                    <a:gd name="connsiteX13" fmla="*/ 139134 w 402067"/>
                    <a:gd name="connsiteY13" fmla="*/ 312747 h 544677"/>
                    <a:gd name="connsiteX14" fmla="*/ 203493 w 402067"/>
                    <a:gd name="connsiteY14" fmla="*/ 336403 h 544677"/>
                    <a:gd name="connsiteX15" fmla="*/ 248693 w 402067"/>
                    <a:gd name="connsiteY15" fmla="*/ 400935 h 544677"/>
                    <a:gd name="connsiteX16" fmla="*/ 172617 w 402067"/>
                    <a:gd name="connsiteY16" fmla="*/ 421429 h 544677"/>
                    <a:gd name="connsiteX17" fmla="*/ 110729 w 402067"/>
                    <a:gd name="connsiteY17" fmla="*/ 373801 h 544677"/>
                    <a:gd name="connsiteX18" fmla="*/ 101303 w 402067"/>
                    <a:gd name="connsiteY18" fmla="*/ 368072 h 544677"/>
                    <a:gd name="connsiteX19" fmla="*/ 101045 w 402067"/>
                    <a:gd name="connsiteY19" fmla="*/ 368017 h 544677"/>
                    <a:gd name="connsiteX20" fmla="*/ 87613 w 402067"/>
                    <a:gd name="connsiteY20" fmla="*/ 370752 h 544677"/>
                    <a:gd name="connsiteX21" fmla="*/ 6780 w 402067"/>
                    <a:gd name="connsiteY21" fmla="*/ 427161 h 544677"/>
                    <a:gd name="connsiteX22" fmla="*/ 2511 w 402067"/>
                    <a:gd name="connsiteY22" fmla="*/ 451323 h 544677"/>
                    <a:gd name="connsiteX23" fmla="*/ 2980 w 402067"/>
                    <a:gd name="connsiteY23" fmla="*/ 451961 h 544677"/>
                    <a:gd name="connsiteX24" fmla="*/ 198007 w 402067"/>
                    <a:gd name="connsiteY24" fmla="*/ 544390 h 544677"/>
                    <a:gd name="connsiteX25" fmla="*/ 401443 w 402067"/>
                    <a:gd name="connsiteY25" fmla="*/ 370852 h 544677"/>
                    <a:gd name="connsiteX26" fmla="*/ 269467 w 402067"/>
                    <a:gd name="connsiteY26" fmla="*/ 217730 h 54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2067" h="544677">
                      <a:moveTo>
                        <a:pt x="269467" y="217730"/>
                      </a:moveTo>
                      <a:cubicBezTo>
                        <a:pt x="253517" y="210896"/>
                        <a:pt x="209665" y="192693"/>
                        <a:pt x="203655" y="190741"/>
                      </a:cubicBezTo>
                      <a:cubicBezTo>
                        <a:pt x="161018" y="176893"/>
                        <a:pt x="159000" y="156620"/>
                        <a:pt x="166087" y="137105"/>
                      </a:cubicBezTo>
                      <a:cubicBezTo>
                        <a:pt x="173174" y="117589"/>
                        <a:pt x="201884" y="108919"/>
                        <a:pt x="229317" y="120071"/>
                      </a:cubicBezTo>
                      <a:cubicBezTo>
                        <a:pt x="244044" y="126057"/>
                        <a:pt x="280586" y="159194"/>
                        <a:pt x="284563" y="163075"/>
                      </a:cubicBezTo>
                      <a:cubicBezTo>
                        <a:pt x="287208" y="166165"/>
                        <a:pt x="290722" y="168388"/>
                        <a:pt x="294647" y="169458"/>
                      </a:cubicBezTo>
                      <a:lnTo>
                        <a:pt x="294647" y="169458"/>
                      </a:lnTo>
                      <a:cubicBezTo>
                        <a:pt x="299497" y="170480"/>
                        <a:pt x="304553" y="169366"/>
                        <a:pt x="308525" y="166401"/>
                      </a:cubicBezTo>
                      <a:lnTo>
                        <a:pt x="388854" y="106445"/>
                      </a:lnTo>
                      <a:cubicBezTo>
                        <a:pt x="396529" y="100703"/>
                        <a:pt x="398095" y="89827"/>
                        <a:pt x="392354" y="82152"/>
                      </a:cubicBezTo>
                      <a:cubicBezTo>
                        <a:pt x="392191" y="81935"/>
                        <a:pt x="392024" y="81722"/>
                        <a:pt x="391851" y="81512"/>
                      </a:cubicBezTo>
                      <a:cubicBezTo>
                        <a:pt x="348124" y="28680"/>
                        <a:pt x="284753" y="-287"/>
                        <a:pt x="209676" y="-287"/>
                      </a:cubicBezTo>
                      <a:cubicBezTo>
                        <a:pt x="98841" y="-287"/>
                        <a:pt x="16448" y="66799"/>
                        <a:pt x="16448" y="153566"/>
                      </a:cubicBezTo>
                      <a:cubicBezTo>
                        <a:pt x="16448" y="229350"/>
                        <a:pt x="50326" y="274158"/>
                        <a:pt x="139134" y="312747"/>
                      </a:cubicBezTo>
                      <a:cubicBezTo>
                        <a:pt x="162099" y="320852"/>
                        <a:pt x="191666" y="332924"/>
                        <a:pt x="203493" y="336403"/>
                      </a:cubicBezTo>
                      <a:cubicBezTo>
                        <a:pt x="255235" y="351627"/>
                        <a:pt x="257218" y="377455"/>
                        <a:pt x="248693" y="400935"/>
                      </a:cubicBezTo>
                      <a:cubicBezTo>
                        <a:pt x="240168" y="424414"/>
                        <a:pt x="205764" y="434494"/>
                        <a:pt x="172617" y="421429"/>
                      </a:cubicBezTo>
                      <a:cubicBezTo>
                        <a:pt x="149484" y="412310"/>
                        <a:pt x="113254" y="377309"/>
                        <a:pt x="110729" y="373801"/>
                      </a:cubicBezTo>
                      <a:cubicBezTo>
                        <a:pt x="108295" y="370915"/>
                        <a:pt x="104985" y="368904"/>
                        <a:pt x="101303" y="368072"/>
                      </a:cubicBezTo>
                      <a:lnTo>
                        <a:pt x="101045" y="368017"/>
                      </a:lnTo>
                      <a:cubicBezTo>
                        <a:pt x="96382" y="367035"/>
                        <a:pt x="91520" y="368025"/>
                        <a:pt x="87613" y="370752"/>
                      </a:cubicBezTo>
                      <a:lnTo>
                        <a:pt x="6780" y="427161"/>
                      </a:lnTo>
                      <a:cubicBezTo>
                        <a:pt x="-1070" y="432654"/>
                        <a:pt x="-2982" y="443472"/>
                        <a:pt x="2511" y="451323"/>
                      </a:cubicBezTo>
                      <a:cubicBezTo>
                        <a:pt x="2662" y="451539"/>
                        <a:pt x="2819" y="451752"/>
                        <a:pt x="2980" y="451961"/>
                      </a:cubicBezTo>
                      <a:cubicBezTo>
                        <a:pt x="49728" y="512420"/>
                        <a:pt x="118225" y="544390"/>
                        <a:pt x="198007" y="544390"/>
                      </a:cubicBezTo>
                      <a:cubicBezTo>
                        <a:pt x="316858" y="544390"/>
                        <a:pt x="401443" y="470749"/>
                        <a:pt x="401443" y="370852"/>
                      </a:cubicBezTo>
                      <a:cubicBezTo>
                        <a:pt x="401443" y="305232"/>
                        <a:pt x="365711" y="258567"/>
                        <a:pt x="269467" y="217730"/>
                      </a:cubicBezTo>
                      <a:close/>
                    </a:path>
                  </a:pathLst>
                </a:custGeom>
                <a:solidFill>
                  <a:srgbClr val="FFFFFF"/>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57DA027-8940-664C-B406-FF7610817C3D}"/>
                    </a:ext>
                  </a:extLst>
                </p:cNvPr>
                <p:cNvSpPr/>
                <p:nvPr/>
              </p:nvSpPr>
              <p:spPr>
                <a:xfrm>
                  <a:off x="7354513" y="4982640"/>
                  <a:ext cx="543938" cy="543937"/>
                </a:xfrm>
                <a:custGeom>
                  <a:avLst/>
                  <a:gdLst>
                    <a:gd name="connsiteX0" fmla="*/ 271345 w 543938"/>
                    <a:gd name="connsiteY0" fmla="*/ -287 h 543937"/>
                    <a:gd name="connsiteX1" fmla="*/ -624 w 543938"/>
                    <a:gd name="connsiteY1" fmla="*/ 271682 h 543937"/>
                    <a:gd name="connsiteX2" fmla="*/ 271345 w 543938"/>
                    <a:gd name="connsiteY2" fmla="*/ 543650 h 543937"/>
                    <a:gd name="connsiteX3" fmla="*/ 543315 w 543938"/>
                    <a:gd name="connsiteY3" fmla="*/ 271682 h 543937"/>
                    <a:gd name="connsiteX4" fmla="*/ 271346 w 543938"/>
                    <a:gd name="connsiteY4" fmla="*/ -287 h 543937"/>
                    <a:gd name="connsiteX5" fmla="*/ 271345 w 543938"/>
                    <a:gd name="connsiteY5" fmla="*/ 393052 h 543937"/>
                    <a:gd name="connsiteX6" fmla="*/ 149975 w 543938"/>
                    <a:gd name="connsiteY6" fmla="*/ 271682 h 543937"/>
                    <a:gd name="connsiteX7" fmla="*/ 271345 w 543938"/>
                    <a:gd name="connsiteY7" fmla="*/ 150311 h 543937"/>
                    <a:gd name="connsiteX8" fmla="*/ 392716 w 543938"/>
                    <a:gd name="connsiteY8" fmla="*/ 271682 h 543937"/>
                    <a:gd name="connsiteX9" fmla="*/ 271345 w 543938"/>
                    <a:gd name="connsiteY9" fmla="*/ 393052 h 54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38" h="543937">
                      <a:moveTo>
                        <a:pt x="271345" y="-287"/>
                      </a:moveTo>
                      <a:cubicBezTo>
                        <a:pt x="121140" y="-287"/>
                        <a:pt x="-624" y="121477"/>
                        <a:pt x="-624" y="271682"/>
                      </a:cubicBezTo>
                      <a:cubicBezTo>
                        <a:pt x="-624" y="421886"/>
                        <a:pt x="121140" y="543650"/>
                        <a:pt x="271345" y="543650"/>
                      </a:cubicBezTo>
                      <a:cubicBezTo>
                        <a:pt x="421550" y="543650"/>
                        <a:pt x="543315" y="421886"/>
                        <a:pt x="543315" y="271682"/>
                      </a:cubicBezTo>
                      <a:cubicBezTo>
                        <a:pt x="543315" y="121477"/>
                        <a:pt x="421550" y="-287"/>
                        <a:pt x="271346" y="-287"/>
                      </a:cubicBezTo>
                      <a:close/>
                      <a:moveTo>
                        <a:pt x="271345" y="393052"/>
                      </a:moveTo>
                      <a:cubicBezTo>
                        <a:pt x="204314" y="393052"/>
                        <a:pt x="149975" y="338712"/>
                        <a:pt x="149975" y="271682"/>
                      </a:cubicBezTo>
                      <a:cubicBezTo>
                        <a:pt x="149975" y="204650"/>
                        <a:pt x="204314" y="150311"/>
                        <a:pt x="271345" y="150311"/>
                      </a:cubicBezTo>
                      <a:cubicBezTo>
                        <a:pt x="338376" y="150311"/>
                        <a:pt x="392716" y="204651"/>
                        <a:pt x="392716" y="271682"/>
                      </a:cubicBezTo>
                      <a:cubicBezTo>
                        <a:pt x="392640" y="338682"/>
                        <a:pt x="338344" y="392977"/>
                        <a:pt x="271345" y="393052"/>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E4F2D69-0ADB-9B02-B118-F5D38DDD973A}"/>
                    </a:ext>
                  </a:extLst>
                </p:cNvPr>
                <p:cNvSpPr/>
                <p:nvPr/>
              </p:nvSpPr>
              <p:spPr>
                <a:xfrm>
                  <a:off x="8218235" y="4982639"/>
                  <a:ext cx="402067" cy="544677"/>
                </a:xfrm>
                <a:custGeom>
                  <a:avLst/>
                  <a:gdLst>
                    <a:gd name="connsiteX0" fmla="*/ 269466 w 402067"/>
                    <a:gd name="connsiteY0" fmla="*/ 217730 h 544677"/>
                    <a:gd name="connsiteX1" fmla="*/ 203655 w 402067"/>
                    <a:gd name="connsiteY1" fmla="*/ 190741 h 544677"/>
                    <a:gd name="connsiteX2" fmla="*/ 166087 w 402067"/>
                    <a:gd name="connsiteY2" fmla="*/ 137105 h 544677"/>
                    <a:gd name="connsiteX3" fmla="*/ 229316 w 402067"/>
                    <a:gd name="connsiteY3" fmla="*/ 120071 h 544677"/>
                    <a:gd name="connsiteX4" fmla="*/ 284562 w 402067"/>
                    <a:gd name="connsiteY4" fmla="*/ 163075 h 544677"/>
                    <a:gd name="connsiteX5" fmla="*/ 294646 w 402067"/>
                    <a:gd name="connsiteY5" fmla="*/ 169458 h 544677"/>
                    <a:gd name="connsiteX6" fmla="*/ 294647 w 402067"/>
                    <a:gd name="connsiteY6" fmla="*/ 169458 h 544677"/>
                    <a:gd name="connsiteX7" fmla="*/ 308526 w 402067"/>
                    <a:gd name="connsiteY7" fmla="*/ 166401 h 544677"/>
                    <a:gd name="connsiteX8" fmla="*/ 388854 w 402067"/>
                    <a:gd name="connsiteY8" fmla="*/ 106445 h 544677"/>
                    <a:gd name="connsiteX9" fmla="*/ 392354 w 402067"/>
                    <a:gd name="connsiteY9" fmla="*/ 82152 h 544677"/>
                    <a:gd name="connsiteX10" fmla="*/ 391851 w 402067"/>
                    <a:gd name="connsiteY10" fmla="*/ 81512 h 544677"/>
                    <a:gd name="connsiteX11" fmla="*/ 209676 w 402067"/>
                    <a:gd name="connsiteY11" fmla="*/ -287 h 544677"/>
                    <a:gd name="connsiteX12" fmla="*/ 16448 w 402067"/>
                    <a:gd name="connsiteY12" fmla="*/ 153566 h 544677"/>
                    <a:gd name="connsiteX13" fmla="*/ 139135 w 402067"/>
                    <a:gd name="connsiteY13" fmla="*/ 312747 h 544677"/>
                    <a:gd name="connsiteX14" fmla="*/ 203492 w 402067"/>
                    <a:gd name="connsiteY14" fmla="*/ 336403 h 544677"/>
                    <a:gd name="connsiteX15" fmla="*/ 248693 w 402067"/>
                    <a:gd name="connsiteY15" fmla="*/ 400935 h 544677"/>
                    <a:gd name="connsiteX16" fmla="*/ 172618 w 402067"/>
                    <a:gd name="connsiteY16" fmla="*/ 421429 h 544677"/>
                    <a:gd name="connsiteX17" fmla="*/ 110728 w 402067"/>
                    <a:gd name="connsiteY17" fmla="*/ 373801 h 544677"/>
                    <a:gd name="connsiteX18" fmla="*/ 101302 w 402067"/>
                    <a:gd name="connsiteY18" fmla="*/ 368072 h 544677"/>
                    <a:gd name="connsiteX19" fmla="*/ 101045 w 402067"/>
                    <a:gd name="connsiteY19" fmla="*/ 368017 h 544677"/>
                    <a:gd name="connsiteX20" fmla="*/ 87614 w 402067"/>
                    <a:gd name="connsiteY20" fmla="*/ 370752 h 544677"/>
                    <a:gd name="connsiteX21" fmla="*/ 6780 w 402067"/>
                    <a:gd name="connsiteY21" fmla="*/ 427161 h 544677"/>
                    <a:gd name="connsiteX22" fmla="*/ 2512 w 402067"/>
                    <a:gd name="connsiteY22" fmla="*/ 451323 h 544677"/>
                    <a:gd name="connsiteX23" fmla="*/ 2980 w 402067"/>
                    <a:gd name="connsiteY23" fmla="*/ 451962 h 544677"/>
                    <a:gd name="connsiteX24" fmla="*/ 198007 w 402067"/>
                    <a:gd name="connsiteY24" fmla="*/ 544390 h 544677"/>
                    <a:gd name="connsiteX25" fmla="*/ 401443 w 402067"/>
                    <a:gd name="connsiteY25" fmla="*/ 370852 h 544677"/>
                    <a:gd name="connsiteX26" fmla="*/ 269466 w 402067"/>
                    <a:gd name="connsiteY26" fmla="*/ 217730 h 54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2067" h="544677">
                      <a:moveTo>
                        <a:pt x="269466" y="217730"/>
                      </a:moveTo>
                      <a:cubicBezTo>
                        <a:pt x="253517" y="210896"/>
                        <a:pt x="209665" y="192693"/>
                        <a:pt x="203655" y="190741"/>
                      </a:cubicBezTo>
                      <a:cubicBezTo>
                        <a:pt x="161018" y="176893"/>
                        <a:pt x="159000" y="156620"/>
                        <a:pt x="166087" y="137105"/>
                      </a:cubicBezTo>
                      <a:cubicBezTo>
                        <a:pt x="173173" y="117589"/>
                        <a:pt x="201883" y="108919"/>
                        <a:pt x="229316" y="120071"/>
                      </a:cubicBezTo>
                      <a:cubicBezTo>
                        <a:pt x="244043" y="126057"/>
                        <a:pt x="280585" y="159194"/>
                        <a:pt x="284562" y="163075"/>
                      </a:cubicBezTo>
                      <a:cubicBezTo>
                        <a:pt x="287208" y="166165"/>
                        <a:pt x="290721" y="168389"/>
                        <a:pt x="294646" y="169458"/>
                      </a:cubicBezTo>
                      <a:lnTo>
                        <a:pt x="294647" y="169458"/>
                      </a:lnTo>
                      <a:cubicBezTo>
                        <a:pt x="299498" y="170480"/>
                        <a:pt x="304553" y="169366"/>
                        <a:pt x="308526" y="166401"/>
                      </a:cubicBezTo>
                      <a:lnTo>
                        <a:pt x="388854" y="106445"/>
                      </a:lnTo>
                      <a:cubicBezTo>
                        <a:pt x="396530" y="100703"/>
                        <a:pt x="398096" y="89827"/>
                        <a:pt x="392354" y="82152"/>
                      </a:cubicBezTo>
                      <a:cubicBezTo>
                        <a:pt x="392191" y="81935"/>
                        <a:pt x="392024" y="81722"/>
                        <a:pt x="391851" y="81512"/>
                      </a:cubicBezTo>
                      <a:cubicBezTo>
                        <a:pt x="348124" y="28680"/>
                        <a:pt x="284753" y="-287"/>
                        <a:pt x="209676" y="-287"/>
                      </a:cubicBezTo>
                      <a:cubicBezTo>
                        <a:pt x="98841" y="-287"/>
                        <a:pt x="16448" y="66799"/>
                        <a:pt x="16448" y="153566"/>
                      </a:cubicBezTo>
                      <a:cubicBezTo>
                        <a:pt x="16448" y="229350"/>
                        <a:pt x="50326" y="274158"/>
                        <a:pt x="139135" y="312747"/>
                      </a:cubicBezTo>
                      <a:cubicBezTo>
                        <a:pt x="162100" y="320852"/>
                        <a:pt x="191666" y="332924"/>
                        <a:pt x="203492" y="336403"/>
                      </a:cubicBezTo>
                      <a:cubicBezTo>
                        <a:pt x="255236" y="351627"/>
                        <a:pt x="257218" y="377455"/>
                        <a:pt x="248693" y="400935"/>
                      </a:cubicBezTo>
                      <a:cubicBezTo>
                        <a:pt x="240168" y="424414"/>
                        <a:pt x="205764" y="434494"/>
                        <a:pt x="172618" y="421429"/>
                      </a:cubicBezTo>
                      <a:cubicBezTo>
                        <a:pt x="149483" y="412310"/>
                        <a:pt x="113254" y="377309"/>
                        <a:pt x="110728" y="373801"/>
                      </a:cubicBezTo>
                      <a:cubicBezTo>
                        <a:pt x="108295" y="370915"/>
                        <a:pt x="104985" y="368904"/>
                        <a:pt x="101302" y="368072"/>
                      </a:cubicBezTo>
                      <a:lnTo>
                        <a:pt x="101045" y="368017"/>
                      </a:lnTo>
                      <a:cubicBezTo>
                        <a:pt x="96383" y="367035"/>
                        <a:pt x="91521" y="368025"/>
                        <a:pt x="87614" y="370752"/>
                      </a:cubicBezTo>
                      <a:lnTo>
                        <a:pt x="6780" y="427161"/>
                      </a:lnTo>
                      <a:cubicBezTo>
                        <a:pt x="-1071" y="432654"/>
                        <a:pt x="-2982" y="443472"/>
                        <a:pt x="2512" y="451323"/>
                      </a:cubicBezTo>
                      <a:cubicBezTo>
                        <a:pt x="2663" y="451539"/>
                        <a:pt x="2820" y="451753"/>
                        <a:pt x="2980" y="451962"/>
                      </a:cubicBezTo>
                      <a:cubicBezTo>
                        <a:pt x="49729" y="512420"/>
                        <a:pt x="118226" y="544390"/>
                        <a:pt x="198007" y="544390"/>
                      </a:cubicBezTo>
                      <a:cubicBezTo>
                        <a:pt x="316858" y="544390"/>
                        <a:pt x="401443" y="470749"/>
                        <a:pt x="401443" y="370852"/>
                      </a:cubicBezTo>
                      <a:cubicBezTo>
                        <a:pt x="401442" y="305232"/>
                        <a:pt x="365710" y="258567"/>
                        <a:pt x="269466" y="217730"/>
                      </a:cubicBezTo>
                      <a:close/>
                    </a:path>
                  </a:pathLst>
                </a:custGeom>
                <a:solidFill>
                  <a:srgbClr val="FFFFFF"/>
                </a:solidFill>
                <a:ln w="9525" cap="flat">
                  <a:noFill/>
                  <a:prstDash val="solid"/>
                  <a:miter/>
                </a:ln>
              </p:spPr>
              <p:txBody>
                <a:bodyPr rtlCol="0" anchor="ctr"/>
                <a:lstStyle/>
                <a:p>
                  <a:endParaRPr lang="en-US"/>
                </a:p>
              </p:txBody>
            </p:sp>
          </p:grpSp>
          <p:grpSp>
            <p:nvGrpSpPr>
              <p:cNvPr id="18" name="Graphic 27">
                <a:extLst>
                  <a:ext uri="{FF2B5EF4-FFF2-40B4-BE49-F238E27FC236}">
                    <a16:creationId xmlns:a16="http://schemas.microsoft.com/office/drawing/2014/main" id="{67468CA9-6EC8-0E1C-CF76-1CDBF3319CA5}"/>
                  </a:ext>
                </a:extLst>
              </p:cNvPr>
              <p:cNvGrpSpPr/>
              <p:nvPr/>
            </p:nvGrpSpPr>
            <p:grpSpPr>
              <a:xfrm>
                <a:off x="3603806" y="1366527"/>
                <a:ext cx="4995343" cy="3257719"/>
                <a:chOff x="3603806" y="1366527"/>
                <a:chExt cx="4995343" cy="3257719"/>
              </a:xfrm>
              <a:solidFill>
                <a:srgbClr val="FFFFFF"/>
              </a:solidFill>
            </p:grpSpPr>
            <p:sp>
              <p:nvSpPr>
                <p:cNvPr id="19" name="Freeform: Shape 18">
                  <a:extLst>
                    <a:ext uri="{FF2B5EF4-FFF2-40B4-BE49-F238E27FC236}">
                      <a16:creationId xmlns:a16="http://schemas.microsoft.com/office/drawing/2014/main" id="{5FA2E327-7F92-C9A4-68C8-B77559B2C54F}"/>
                    </a:ext>
                  </a:extLst>
                </p:cNvPr>
                <p:cNvSpPr/>
                <p:nvPr/>
              </p:nvSpPr>
              <p:spPr>
                <a:xfrm>
                  <a:off x="5424889" y="1366527"/>
                  <a:ext cx="1562043" cy="1562043"/>
                </a:xfrm>
                <a:custGeom>
                  <a:avLst/>
                  <a:gdLst>
                    <a:gd name="connsiteX0" fmla="*/ 780397 w 1562043"/>
                    <a:gd name="connsiteY0" fmla="*/ -287 h 1562043"/>
                    <a:gd name="connsiteX1" fmla="*/ -624 w 1562043"/>
                    <a:gd name="connsiteY1" fmla="*/ 780734 h 1562043"/>
                    <a:gd name="connsiteX2" fmla="*/ 780397 w 1562043"/>
                    <a:gd name="connsiteY2" fmla="*/ 1561756 h 1562043"/>
                    <a:gd name="connsiteX3" fmla="*/ 1561419 w 1562043"/>
                    <a:gd name="connsiteY3" fmla="*/ 780734 h 1562043"/>
                    <a:gd name="connsiteX4" fmla="*/ 780397 w 1562043"/>
                    <a:gd name="connsiteY4" fmla="*/ -287 h 1562043"/>
                    <a:gd name="connsiteX5" fmla="*/ 780397 w 1562043"/>
                    <a:gd name="connsiteY5" fmla="*/ 1161720 h 1562043"/>
                    <a:gd name="connsiteX6" fmla="*/ 399411 w 1562043"/>
                    <a:gd name="connsiteY6" fmla="*/ 780734 h 1562043"/>
                    <a:gd name="connsiteX7" fmla="*/ 780397 w 1562043"/>
                    <a:gd name="connsiteY7" fmla="*/ 399748 h 1562043"/>
                    <a:gd name="connsiteX8" fmla="*/ 1161383 w 1562043"/>
                    <a:gd name="connsiteY8" fmla="*/ 780734 h 1562043"/>
                    <a:gd name="connsiteX9" fmla="*/ 780397 w 1562043"/>
                    <a:gd name="connsiteY9" fmla="*/ 1161720 h 156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2043" h="1562043">
                      <a:moveTo>
                        <a:pt x="780397" y="-287"/>
                      </a:moveTo>
                      <a:cubicBezTo>
                        <a:pt x="349051" y="-287"/>
                        <a:pt x="-624" y="349388"/>
                        <a:pt x="-624" y="780734"/>
                      </a:cubicBezTo>
                      <a:cubicBezTo>
                        <a:pt x="-624" y="1212081"/>
                        <a:pt x="349051" y="1561756"/>
                        <a:pt x="780397" y="1561756"/>
                      </a:cubicBezTo>
                      <a:cubicBezTo>
                        <a:pt x="1211744" y="1561756"/>
                        <a:pt x="1561419" y="1212081"/>
                        <a:pt x="1561419" y="780734"/>
                      </a:cubicBezTo>
                      <a:cubicBezTo>
                        <a:pt x="1561419" y="349388"/>
                        <a:pt x="1211744" y="-287"/>
                        <a:pt x="780397" y="-287"/>
                      </a:cubicBezTo>
                      <a:close/>
                      <a:moveTo>
                        <a:pt x="780397" y="1161720"/>
                      </a:moveTo>
                      <a:cubicBezTo>
                        <a:pt x="569984" y="1161720"/>
                        <a:pt x="399411" y="991147"/>
                        <a:pt x="399411" y="780734"/>
                      </a:cubicBezTo>
                      <a:cubicBezTo>
                        <a:pt x="399411" y="570322"/>
                        <a:pt x="569984" y="399748"/>
                        <a:pt x="780397" y="399748"/>
                      </a:cubicBezTo>
                      <a:cubicBezTo>
                        <a:pt x="990810" y="399748"/>
                        <a:pt x="1161383" y="570322"/>
                        <a:pt x="1161383" y="780734"/>
                      </a:cubicBezTo>
                      <a:cubicBezTo>
                        <a:pt x="1161145" y="991048"/>
                        <a:pt x="990712" y="1161483"/>
                        <a:pt x="780397" y="1161720"/>
                      </a:cubicBezTo>
                      <a:close/>
                    </a:path>
                  </a:pathLst>
                </a:custGeom>
                <a:solidFill>
                  <a:srgbClr val="FFFFFF"/>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B4B3140-B4D8-D1D2-6822-7415CFC26C55}"/>
                    </a:ext>
                  </a:extLst>
                </p:cNvPr>
                <p:cNvSpPr/>
                <p:nvPr/>
              </p:nvSpPr>
              <p:spPr>
                <a:xfrm>
                  <a:off x="7076167" y="1385576"/>
                  <a:ext cx="1522971" cy="1523944"/>
                </a:xfrm>
                <a:custGeom>
                  <a:avLst/>
                  <a:gdLst>
                    <a:gd name="connsiteX0" fmla="*/ 1484248 w 1522971"/>
                    <a:gd name="connsiteY0" fmla="*/ -287 h 1523944"/>
                    <a:gd name="connsiteX1" fmla="*/ 417487 w 1522971"/>
                    <a:gd name="connsiteY1" fmla="*/ -287 h 1523944"/>
                    <a:gd name="connsiteX2" fmla="*/ 379388 w 1522971"/>
                    <a:gd name="connsiteY2" fmla="*/ 37811 h 1523944"/>
                    <a:gd name="connsiteX3" fmla="*/ 379388 w 1522971"/>
                    <a:gd name="connsiteY3" fmla="*/ 342601 h 1523944"/>
                    <a:gd name="connsiteX4" fmla="*/ 417487 w 1522971"/>
                    <a:gd name="connsiteY4" fmla="*/ 380699 h 1523944"/>
                    <a:gd name="connsiteX5" fmla="*/ 1141361 w 1522971"/>
                    <a:gd name="connsiteY5" fmla="*/ 380699 h 1523944"/>
                    <a:gd name="connsiteX6" fmla="*/ 1141361 w 1522971"/>
                    <a:gd name="connsiteY6" fmla="*/ 1047419 h 1523944"/>
                    <a:gd name="connsiteX7" fmla="*/ 1046114 w 1522971"/>
                    <a:gd name="connsiteY7" fmla="*/ 1142665 h 1523944"/>
                    <a:gd name="connsiteX8" fmla="*/ 1046116 w 1522971"/>
                    <a:gd name="connsiteY8" fmla="*/ 1142671 h 1523944"/>
                    <a:gd name="connsiteX9" fmla="*/ 760375 w 1522971"/>
                    <a:gd name="connsiteY9" fmla="*/ 1142671 h 1523944"/>
                    <a:gd name="connsiteX10" fmla="*/ 380906 w 1522971"/>
                    <a:gd name="connsiteY10" fmla="*/ 795833 h 1523944"/>
                    <a:gd name="connsiteX11" fmla="*/ 343167 w 1522971"/>
                    <a:gd name="connsiteY11" fmla="*/ 761686 h 1523944"/>
                    <a:gd name="connsiteX12" fmla="*/ 37614 w 1522971"/>
                    <a:gd name="connsiteY12" fmla="*/ 761685 h 1523944"/>
                    <a:gd name="connsiteX13" fmla="*/ -623 w 1522971"/>
                    <a:gd name="connsiteY13" fmla="*/ 799229 h 1523944"/>
                    <a:gd name="connsiteX14" fmla="*/ -574 w 1522971"/>
                    <a:gd name="connsiteY14" fmla="*/ 801525 h 1523944"/>
                    <a:gd name="connsiteX15" fmla="*/ 760375 w 1522971"/>
                    <a:gd name="connsiteY15" fmla="*/ 1523658 h 1523944"/>
                    <a:gd name="connsiteX16" fmla="*/ 1103262 w 1522971"/>
                    <a:gd name="connsiteY16" fmla="*/ 1523658 h 1523944"/>
                    <a:gd name="connsiteX17" fmla="*/ 1141361 w 1522971"/>
                    <a:gd name="connsiteY17" fmla="*/ 1485559 h 1523944"/>
                    <a:gd name="connsiteX18" fmla="*/ 1141361 w 1522971"/>
                    <a:gd name="connsiteY18" fmla="*/ 1333161 h 1523944"/>
                    <a:gd name="connsiteX19" fmla="*/ 1331854 w 1522971"/>
                    <a:gd name="connsiteY19" fmla="*/ 1142669 h 1523944"/>
                    <a:gd name="connsiteX20" fmla="*/ 1331858 w 1522971"/>
                    <a:gd name="connsiteY20" fmla="*/ 1142669 h 1523944"/>
                    <a:gd name="connsiteX21" fmla="*/ 1484248 w 1522971"/>
                    <a:gd name="connsiteY21" fmla="*/ 1142671 h 1523944"/>
                    <a:gd name="connsiteX22" fmla="*/ 1522347 w 1522971"/>
                    <a:gd name="connsiteY22" fmla="*/ 1104574 h 1523944"/>
                    <a:gd name="connsiteX23" fmla="*/ 1522347 w 1522971"/>
                    <a:gd name="connsiteY23" fmla="*/ 1104573 h 1523944"/>
                    <a:gd name="connsiteX24" fmla="*/ 1522347 w 1522971"/>
                    <a:gd name="connsiteY24" fmla="*/ 37811 h 1523944"/>
                    <a:gd name="connsiteX25" fmla="*/ 1484248 w 1522971"/>
                    <a:gd name="connsiteY25" fmla="*/ -287 h 1523944"/>
                    <a:gd name="connsiteX26" fmla="*/ 1484248 w 1522971"/>
                    <a:gd name="connsiteY26" fmla="*/ -287 h 15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2971" h="1523944">
                      <a:moveTo>
                        <a:pt x="1484248" y="-287"/>
                      </a:moveTo>
                      <a:lnTo>
                        <a:pt x="417487" y="-287"/>
                      </a:lnTo>
                      <a:cubicBezTo>
                        <a:pt x="396445" y="-287"/>
                        <a:pt x="379388" y="16770"/>
                        <a:pt x="379388" y="37811"/>
                      </a:cubicBezTo>
                      <a:lnTo>
                        <a:pt x="379388" y="342601"/>
                      </a:lnTo>
                      <a:cubicBezTo>
                        <a:pt x="379388" y="363642"/>
                        <a:pt x="396445" y="380699"/>
                        <a:pt x="417487" y="380699"/>
                      </a:cubicBezTo>
                      <a:lnTo>
                        <a:pt x="1141361" y="380699"/>
                      </a:lnTo>
                      <a:lnTo>
                        <a:pt x="1141361" y="1047419"/>
                      </a:lnTo>
                      <a:cubicBezTo>
                        <a:pt x="1141361" y="1100022"/>
                        <a:pt x="1098717" y="1142665"/>
                        <a:pt x="1046114" y="1142665"/>
                      </a:cubicBezTo>
                      <a:lnTo>
                        <a:pt x="1046116" y="1142671"/>
                      </a:lnTo>
                      <a:lnTo>
                        <a:pt x="760375" y="1142671"/>
                      </a:lnTo>
                      <a:cubicBezTo>
                        <a:pt x="563285" y="1142431"/>
                        <a:pt x="398819" y="992107"/>
                        <a:pt x="380906" y="795833"/>
                      </a:cubicBezTo>
                      <a:cubicBezTo>
                        <a:pt x="379041" y="776408"/>
                        <a:pt x="362681" y="761605"/>
                        <a:pt x="343167" y="761686"/>
                      </a:cubicBezTo>
                      <a:lnTo>
                        <a:pt x="37614" y="761685"/>
                      </a:lnTo>
                      <a:cubicBezTo>
                        <a:pt x="16688" y="761494"/>
                        <a:pt x="-431" y="778303"/>
                        <a:pt x="-623" y="799229"/>
                      </a:cubicBezTo>
                      <a:cubicBezTo>
                        <a:pt x="-630" y="799995"/>
                        <a:pt x="-614" y="800760"/>
                        <a:pt x="-574" y="801525"/>
                      </a:cubicBezTo>
                      <a:cubicBezTo>
                        <a:pt x="20635" y="1206314"/>
                        <a:pt x="355031" y="1523651"/>
                        <a:pt x="760375" y="1523658"/>
                      </a:cubicBezTo>
                      <a:lnTo>
                        <a:pt x="1103262" y="1523658"/>
                      </a:lnTo>
                      <a:cubicBezTo>
                        <a:pt x="1124304" y="1523658"/>
                        <a:pt x="1141361" y="1506600"/>
                        <a:pt x="1141361" y="1485559"/>
                      </a:cubicBezTo>
                      <a:lnTo>
                        <a:pt x="1141361" y="1333161"/>
                      </a:lnTo>
                      <a:cubicBezTo>
                        <a:pt x="1141361" y="1227955"/>
                        <a:pt x="1226648" y="1142669"/>
                        <a:pt x="1331854" y="1142669"/>
                      </a:cubicBezTo>
                      <a:cubicBezTo>
                        <a:pt x="1331855" y="1142669"/>
                        <a:pt x="1331856" y="1142669"/>
                        <a:pt x="1331858" y="1142669"/>
                      </a:cubicBezTo>
                      <a:lnTo>
                        <a:pt x="1484248" y="1142671"/>
                      </a:lnTo>
                      <a:cubicBezTo>
                        <a:pt x="1505289" y="1142672"/>
                        <a:pt x="1522347" y="1125615"/>
                        <a:pt x="1522347" y="1104574"/>
                      </a:cubicBezTo>
                      <a:cubicBezTo>
                        <a:pt x="1522347" y="1104574"/>
                        <a:pt x="1522347" y="1104574"/>
                        <a:pt x="1522347" y="1104573"/>
                      </a:cubicBezTo>
                      <a:lnTo>
                        <a:pt x="1522347" y="37811"/>
                      </a:lnTo>
                      <a:cubicBezTo>
                        <a:pt x="1522347" y="16770"/>
                        <a:pt x="1505290" y="-287"/>
                        <a:pt x="1484248" y="-287"/>
                      </a:cubicBezTo>
                      <a:cubicBezTo>
                        <a:pt x="1484248" y="-287"/>
                        <a:pt x="1484248" y="-287"/>
                        <a:pt x="1484248" y="-287"/>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60C0E8D-ABD0-10C9-3DBC-06A3F2772BEA}"/>
                    </a:ext>
                  </a:extLst>
                </p:cNvPr>
                <p:cNvSpPr/>
                <p:nvPr/>
              </p:nvSpPr>
              <p:spPr>
                <a:xfrm>
                  <a:off x="3603806" y="1385576"/>
                  <a:ext cx="1714437" cy="1523944"/>
                </a:xfrm>
                <a:custGeom>
                  <a:avLst/>
                  <a:gdLst>
                    <a:gd name="connsiteX0" fmla="*/ 1523019 w 1714437"/>
                    <a:gd name="connsiteY0" fmla="*/ 380699 h 1523944"/>
                    <a:gd name="connsiteX1" fmla="*/ 1332526 w 1714437"/>
                    <a:gd name="connsiteY1" fmla="*/ 190206 h 1523944"/>
                    <a:gd name="connsiteX2" fmla="*/ 1332526 w 1714437"/>
                    <a:gd name="connsiteY2" fmla="*/ 189829 h 1523944"/>
                    <a:gd name="connsiteX3" fmla="*/ 1332827 w 1714437"/>
                    <a:gd name="connsiteY3" fmla="*/ 37812 h 1523944"/>
                    <a:gd name="connsiteX4" fmla="*/ 1294728 w 1714437"/>
                    <a:gd name="connsiteY4" fmla="*/ -287 h 1523944"/>
                    <a:gd name="connsiteX5" fmla="*/ 37474 w 1714437"/>
                    <a:gd name="connsiteY5" fmla="*/ -287 h 1523944"/>
                    <a:gd name="connsiteX6" fmla="*/ -624 w 1714437"/>
                    <a:gd name="connsiteY6" fmla="*/ 37811 h 1523944"/>
                    <a:gd name="connsiteX7" fmla="*/ -624 w 1714437"/>
                    <a:gd name="connsiteY7" fmla="*/ 1485559 h 1523944"/>
                    <a:gd name="connsiteX8" fmla="*/ 37475 w 1714437"/>
                    <a:gd name="connsiteY8" fmla="*/ 1523657 h 1523944"/>
                    <a:gd name="connsiteX9" fmla="*/ 342263 w 1714437"/>
                    <a:gd name="connsiteY9" fmla="*/ 1523657 h 1523944"/>
                    <a:gd name="connsiteX10" fmla="*/ 380362 w 1714437"/>
                    <a:gd name="connsiteY10" fmla="*/ 1485559 h 1523944"/>
                    <a:gd name="connsiteX11" fmla="*/ 380362 w 1714437"/>
                    <a:gd name="connsiteY11" fmla="*/ 475899 h 1523944"/>
                    <a:gd name="connsiteX12" fmla="*/ 475609 w 1714437"/>
                    <a:gd name="connsiteY12" fmla="*/ 380652 h 1523944"/>
                    <a:gd name="connsiteX13" fmla="*/ 570855 w 1714437"/>
                    <a:gd name="connsiteY13" fmla="*/ 380652 h 1523944"/>
                    <a:gd name="connsiteX14" fmla="*/ 666102 w 1714437"/>
                    <a:gd name="connsiteY14" fmla="*/ 475898 h 1523944"/>
                    <a:gd name="connsiteX15" fmla="*/ 666102 w 1714437"/>
                    <a:gd name="connsiteY15" fmla="*/ 1103601 h 1523944"/>
                    <a:gd name="connsiteX16" fmla="*/ 704200 w 1714437"/>
                    <a:gd name="connsiteY16" fmla="*/ 1141700 h 1523944"/>
                    <a:gd name="connsiteX17" fmla="*/ 1008990 w 1714437"/>
                    <a:gd name="connsiteY17" fmla="*/ 1141700 h 1523944"/>
                    <a:gd name="connsiteX18" fmla="*/ 1047088 w 1714437"/>
                    <a:gd name="connsiteY18" fmla="*/ 1103602 h 1523944"/>
                    <a:gd name="connsiteX19" fmla="*/ 1047088 w 1714437"/>
                    <a:gd name="connsiteY19" fmla="*/ 475899 h 1523944"/>
                    <a:gd name="connsiteX20" fmla="*/ 1142335 w 1714437"/>
                    <a:gd name="connsiteY20" fmla="*/ 380652 h 1523944"/>
                    <a:gd name="connsiteX21" fmla="*/ 1237154 w 1714437"/>
                    <a:gd name="connsiteY21" fmla="*/ 380652 h 1523944"/>
                    <a:gd name="connsiteX22" fmla="*/ 1332401 w 1714437"/>
                    <a:gd name="connsiteY22" fmla="*/ 475858 h 1523944"/>
                    <a:gd name="connsiteX23" fmla="*/ 1332827 w 1714437"/>
                    <a:gd name="connsiteY23" fmla="*/ 1485558 h 1523944"/>
                    <a:gd name="connsiteX24" fmla="*/ 1370926 w 1714437"/>
                    <a:gd name="connsiteY24" fmla="*/ 1523657 h 1523944"/>
                    <a:gd name="connsiteX25" fmla="*/ 1675714 w 1714437"/>
                    <a:gd name="connsiteY25" fmla="*/ 1523657 h 1523944"/>
                    <a:gd name="connsiteX26" fmla="*/ 1713813 w 1714437"/>
                    <a:gd name="connsiteY26" fmla="*/ 1485558 h 1523944"/>
                    <a:gd name="connsiteX27" fmla="*/ 1713813 w 1714437"/>
                    <a:gd name="connsiteY27" fmla="*/ 418798 h 1523944"/>
                    <a:gd name="connsiteX28" fmla="*/ 1675714 w 1714437"/>
                    <a:gd name="connsiteY28" fmla="*/ 380699 h 15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14437" h="1523944">
                      <a:moveTo>
                        <a:pt x="1523019" y="380699"/>
                      </a:moveTo>
                      <a:cubicBezTo>
                        <a:pt x="1417812" y="380699"/>
                        <a:pt x="1332526" y="295413"/>
                        <a:pt x="1332526" y="190206"/>
                      </a:cubicBezTo>
                      <a:cubicBezTo>
                        <a:pt x="1332526" y="190081"/>
                        <a:pt x="1332526" y="189955"/>
                        <a:pt x="1332526" y="189829"/>
                      </a:cubicBezTo>
                      <a:lnTo>
                        <a:pt x="1332827" y="37812"/>
                      </a:lnTo>
                      <a:cubicBezTo>
                        <a:pt x="1332827" y="16770"/>
                        <a:pt x="1315770" y="-287"/>
                        <a:pt x="1294728" y="-287"/>
                      </a:cubicBezTo>
                      <a:lnTo>
                        <a:pt x="37474" y="-287"/>
                      </a:lnTo>
                      <a:cubicBezTo>
                        <a:pt x="16433" y="-287"/>
                        <a:pt x="-624" y="16770"/>
                        <a:pt x="-624" y="37811"/>
                      </a:cubicBezTo>
                      <a:lnTo>
                        <a:pt x="-624" y="1485559"/>
                      </a:lnTo>
                      <a:cubicBezTo>
                        <a:pt x="-624" y="1506600"/>
                        <a:pt x="16433" y="1523657"/>
                        <a:pt x="37475" y="1523657"/>
                      </a:cubicBezTo>
                      <a:lnTo>
                        <a:pt x="342263" y="1523657"/>
                      </a:lnTo>
                      <a:cubicBezTo>
                        <a:pt x="363305" y="1523657"/>
                        <a:pt x="380362" y="1506600"/>
                        <a:pt x="380362" y="1485559"/>
                      </a:cubicBezTo>
                      <a:lnTo>
                        <a:pt x="380362" y="475899"/>
                      </a:lnTo>
                      <a:cubicBezTo>
                        <a:pt x="380362" y="423295"/>
                        <a:pt x="423006" y="380652"/>
                        <a:pt x="475609" y="380652"/>
                      </a:cubicBezTo>
                      <a:lnTo>
                        <a:pt x="570855" y="380652"/>
                      </a:lnTo>
                      <a:cubicBezTo>
                        <a:pt x="623458" y="380652"/>
                        <a:pt x="666102" y="423295"/>
                        <a:pt x="666102" y="475898"/>
                      </a:cubicBezTo>
                      <a:lnTo>
                        <a:pt x="666102" y="1103601"/>
                      </a:lnTo>
                      <a:cubicBezTo>
                        <a:pt x="666102" y="1124642"/>
                        <a:pt x="683159" y="1141700"/>
                        <a:pt x="704200" y="1141700"/>
                      </a:cubicBezTo>
                      <a:lnTo>
                        <a:pt x="1008990" y="1141700"/>
                      </a:lnTo>
                      <a:cubicBezTo>
                        <a:pt x="1030031" y="1141700"/>
                        <a:pt x="1047088" y="1124643"/>
                        <a:pt x="1047088" y="1103602"/>
                      </a:cubicBezTo>
                      <a:lnTo>
                        <a:pt x="1047088" y="475899"/>
                      </a:lnTo>
                      <a:cubicBezTo>
                        <a:pt x="1047088" y="423295"/>
                        <a:pt x="1089732" y="380652"/>
                        <a:pt x="1142335" y="380652"/>
                      </a:cubicBezTo>
                      <a:lnTo>
                        <a:pt x="1237154" y="380652"/>
                      </a:lnTo>
                      <a:cubicBezTo>
                        <a:pt x="1289742" y="380652"/>
                        <a:pt x="1332379" y="423271"/>
                        <a:pt x="1332401" y="475858"/>
                      </a:cubicBezTo>
                      <a:lnTo>
                        <a:pt x="1332827" y="1485558"/>
                      </a:lnTo>
                      <a:cubicBezTo>
                        <a:pt x="1332827" y="1506599"/>
                        <a:pt x="1349884" y="1523657"/>
                        <a:pt x="1370926" y="1523657"/>
                      </a:cubicBezTo>
                      <a:lnTo>
                        <a:pt x="1675714" y="1523657"/>
                      </a:lnTo>
                      <a:cubicBezTo>
                        <a:pt x="1696755" y="1523657"/>
                        <a:pt x="1713813" y="1506600"/>
                        <a:pt x="1713813" y="1485558"/>
                      </a:cubicBezTo>
                      <a:lnTo>
                        <a:pt x="1713813" y="418798"/>
                      </a:lnTo>
                      <a:cubicBezTo>
                        <a:pt x="1713813" y="397756"/>
                        <a:pt x="1696756" y="380699"/>
                        <a:pt x="1675714" y="380699"/>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9AAC780-C3F4-5780-BE82-9C12516DC723}"/>
                    </a:ext>
                  </a:extLst>
                </p:cNvPr>
                <p:cNvSpPr/>
                <p:nvPr/>
              </p:nvSpPr>
              <p:spPr>
                <a:xfrm>
                  <a:off x="5361738" y="3100240"/>
                  <a:ext cx="1523944" cy="1523949"/>
                </a:xfrm>
                <a:custGeom>
                  <a:avLst/>
                  <a:gdLst>
                    <a:gd name="connsiteX0" fmla="*/ 37474 w 1523944"/>
                    <a:gd name="connsiteY0" fmla="*/ -287 h 1523944"/>
                    <a:gd name="connsiteX1" fmla="*/ 1104236 w 1523944"/>
                    <a:gd name="connsiteY1" fmla="*/ -287 h 1523944"/>
                    <a:gd name="connsiteX2" fmla="*/ 1142334 w 1523944"/>
                    <a:gd name="connsiteY2" fmla="*/ 37811 h 1523944"/>
                    <a:gd name="connsiteX3" fmla="*/ 1142334 w 1523944"/>
                    <a:gd name="connsiteY3" fmla="*/ 190003 h 1523944"/>
                    <a:gd name="connsiteX4" fmla="*/ 1332573 w 1523944"/>
                    <a:gd name="connsiteY4" fmla="*/ 380495 h 1523944"/>
                    <a:gd name="connsiteX5" fmla="*/ 1485222 w 1523944"/>
                    <a:gd name="connsiteY5" fmla="*/ 380699 h 1523944"/>
                    <a:gd name="connsiteX6" fmla="*/ 1523320 w 1523944"/>
                    <a:gd name="connsiteY6" fmla="*/ 418797 h 1523944"/>
                    <a:gd name="connsiteX7" fmla="*/ 1523320 w 1523944"/>
                    <a:gd name="connsiteY7" fmla="*/ 418797 h 1523944"/>
                    <a:gd name="connsiteX8" fmla="*/ 1523320 w 1523944"/>
                    <a:gd name="connsiteY8" fmla="*/ 1485558 h 1523944"/>
                    <a:gd name="connsiteX9" fmla="*/ 1485222 w 1523944"/>
                    <a:gd name="connsiteY9" fmla="*/ 1523657 h 1523944"/>
                    <a:gd name="connsiteX10" fmla="*/ 1180433 w 1523944"/>
                    <a:gd name="connsiteY10" fmla="*/ 1523657 h 1523944"/>
                    <a:gd name="connsiteX11" fmla="*/ 1142334 w 1523944"/>
                    <a:gd name="connsiteY11" fmla="*/ 1485558 h 1523944"/>
                    <a:gd name="connsiteX12" fmla="*/ 1142334 w 1523944"/>
                    <a:gd name="connsiteY12" fmla="*/ 475940 h 1523944"/>
                    <a:gd name="connsiteX13" fmla="*/ 1047146 w 1523944"/>
                    <a:gd name="connsiteY13" fmla="*/ 380699 h 1523944"/>
                    <a:gd name="connsiteX14" fmla="*/ 475551 w 1523944"/>
                    <a:gd name="connsiteY14" fmla="*/ 380699 h 1523944"/>
                    <a:gd name="connsiteX15" fmla="*/ 380362 w 1523944"/>
                    <a:gd name="connsiteY15" fmla="*/ 475940 h 1523944"/>
                    <a:gd name="connsiteX16" fmla="*/ 380362 w 1523944"/>
                    <a:gd name="connsiteY16" fmla="*/ 1485558 h 1523944"/>
                    <a:gd name="connsiteX17" fmla="*/ 342263 w 1523944"/>
                    <a:gd name="connsiteY17" fmla="*/ 1523657 h 1523944"/>
                    <a:gd name="connsiteX18" fmla="*/ 37474 w 1523944"/>
                    <a:gd name="connsiteY18" fmla="*/ 1523657 h 1523944"/>
                    <a:gd name="connsiteX19" fmla="*/ -624 w 1523944"/>
                    <a:gd name="connsiteY19" fmla="*/ 1485558 h 1523944"/>
                    <a:gd name="connsiteX20" fmla="*/ -624 w 1523944"/>
                    <a:gd name="connsiteY20" fmla="*/ 37812 h 1523944"/>
                    <a:gd name="connsiteX21" fmla="*/ 37474 w 1523944"/>
                    <a:gd name="connsiteY21" fmla="*/ -287 h 15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3944" h="1523944">
                      <a:moveTo>
                        <a:pt x="37474" y="-287"/>
                      </a:moveTo>
                      <a:lnTo>
                        <a:pt x="1104236" y="-287"/>
                      </a:lnTo>
                      <a:cubicBezTo>
                        <a:pt x="1125277" y="-287"/>
                        <a:pt x="1142334" y="16770"/>
                        <a:pt x="1142334" y="37811"/>
                      </a:cubicBezTo>
                      <a:lnTo>
                        <a:pt x="1142334" y="190003"/>
                      </a:lnTo>
                      <a:cubicBezTo>
                        <a:pt x="1142334" y="295110"/>
                        <a:pt x="1227466" y="380355"/>
                        <a:pt x="1332573" y="380495"/>
                      </a:cubicBezTo>
                      <a:lnTo>
                        <a:pt x="1485222" y="380699"/>
                      </a:lnTo>
                      <a:cubicBezTo>
                        <a:pt x="1506263" y="380699"/>
                        <a:pt x="1523320" y="397756"/>
                        <a:pt x="1523320" y="418797"/>
                      </a:cubicBezTo>
                      <a:cubicBezTo>
                        <a:pt x="1523320" y="418797"/>
                        <a:pt x="1523320" y="418797"/>
                        <a:pt x="1523320" y="418797"/>
                      </a:cubicBezTo>
                      <a:lnTo>
                        <a:pt x="1523320" y="1485558"/>
                      </a:lnTo>
                      <a:cubicBezTo>
                        <a:pt x="1523320" y="1506600"/>
                        <a:pt x="1506263" y="1523657"/>
                        <a:pt x="1485222" y="1523657"/>
                      </a:cubicBezTo>
                      <a:lnTo>
                        <a:pt x="1180433" y="1523657"/>
                      </a:lnTo>
                      <a:cubicBezTo>
                        <a:pt x="1159392" y="1523657"/>
                        <a:pt x="1142334" y="1506600"/>
                        <a:pt x="1142334" y="1485558"/>
                      </a:cubicBezTo>
                      <a:lnTo>
                        <a:pt x="1142334" y="475940"/>
                      </a:lnTo>
                      <a:cubicBezTo>
                        <a:pt x="1142333" y="423361"/>
                        <a:pt x="1099725" y="380729"/>
                        <a:pt x="1047146" y="380699"/>
                      </a:cubicBezTo>
                      <a:lnTo>
                        <a:pt x="475551" y="380699"/>
                      </a:lnTo>
                      <a:cubicBezTo>
                        <a:pt x="422972" y="380729"/>
                        <a:pt x="380363" y="423360"/>
                        <a:pt x="380362" y="475940"/>
                      </a:cubicBezTo>
                      <a:lnTo>
                        <a:pt x="380362" y="1485558"/>
                      </a:lnTo>
                      <a:cubicBezTo>
                        <a:pt x="380362" y="1506600"/>
                        <a:pt x="363305" y="1523657"/>
                        <a:pt x="342263" y="1523657"/>
                      </a:cubicBezTo>
                      <a:lnTo>
                        <a:pt x="37474" y="1523657"/>
                      </a:lnTo>
                      <a:cubicBezTo>
                        <a:pt x="16433" y="1523657"/>
                        <a:pt x="-624" y="1506600"/>
                        <a:pt x="-624" y="1485558"/>
                      </a:cubicBezTo>
                      <a:lnTo>
                        <a:pt x="-624" y="37812"/>
                      </a:lnTo>
                      <a:cubicBezTo>
                        <a:pt x="-624" y="16770"/>
                        <a:pt x="16433" y="-287"/>
                        <a:pt x="37474" y="-287"/>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6E1663D-AF21-3C95-61AE-CA4E0B19F45D}"/>
                    </a:ext>
                  </a:extLst>
                </p:cNvPr>
                <p:cNvSpPr/>
                <p:nvPr/>
              </p:nvSpPr>
              <p:spPr>
                <a:xfrm>
                  <a:off x="3603806" y="3100244"/>
                  <a:ext cx="1523944" cy="1523944"/>
                </a:xfrm>
                <a:custGeom>
                  <a:avLst/>
                  <a:gdLst>
                    <a:gd name="connsiteX0" fmla="*/ 1485221 w 1523944"/>
                    <a:gd name="connsiteY0" fmla="*/ 380699 h 1523944"/>
                    <a:gd name="connsiteX1" fmla="*/ 1332080 w 1523944"/>
                    <a:gd name="connsiteY1" fmla="*/ 380099 h 1523944"/>
                    <a:gd name="connsiteX2" fmla="*/ 1142333 w 1523944"/>
                    <a:gd name="connsiteY2" fmla="*/ 189608 h 1523944"/>
                    <a:gd name="connsiteX3" fmla="*/ 1142334 w 1523944"/>
                    <a:gd name="connsiteY3" fmla="*/ 37812 h 1523944"/>
                    <a:gd name="connsiteX4" fmla="*/ 1104235 w 1523944"/>
                    <a:gd name="connsiteY4" fmla="*/ -287 h 1523944"/>
                    <a:gd name="connsiteX5" fmla="*/ 761348 w 1523944"/>
                    <a:gd name="connsiteY5" fmla="*/ -287 h 1523944"/>
                    <a:gd name="connsiteX6" fmla="*/ -624 w 1523944"/>
                    <a:gd name="connsiteY6" fmla="*/ 761685 h 1523944"/>
                    <a:gd name="connsiteX7" fmla="*/ -624 w 1523944"/>
                    <a:gd name="connsiteY7" fmla="*/ 1485558 h 1523944"/>
                    <a:gd name="connsiteX8" fmla="*/ 37474 w 1523944"/>
                    <a:gd name="connsiteY8" fmla="*/ 1523657 h 1523944"/>
                    <a:gd name="connsiteX9" fmla="*/ 342263 w 1523944"/>
                    <a:gd name="connsiteY9" fmla="*/ 1523657 h 1523944"/>
                    <a:gd name="connsiteX10" fmla="*/ 380362 w 1523944"/>
                    <a:gd name="connsiteY10" fmla="*/ 1485558 h 1523944"/>
                    <a:gd name="connsiteX11" fmla="*/ 380362 w 1523944"/>
                    <a:gd name="connsiteY11" fmla="*/ 761685 h 1523944"/>
                    <a:gd name="connsiteX12" fmla="*/ 761348 w 1523944"/>
                    <a:gd name="connsiteY12" fmla="*/ 380700 h 1523944"/>
                    <a:gd name="connsiteX13" fmla="*/ 1047145 w 1523944"/>
                    <a:gd name="connsiteY13" fmla="*/ 380699 h 1523944"/>
                    <a:gd name="connsiteX14" fmla="*/ 1142334 w 1523944"/>
                    <a:gd name="connsiteY14" fmla="*/ 475940 h 1523944"/>
                    <a:gd name="connsiteX15" fmla="*/ 1142334 w 1523944"/>
                    <a:gd name="connsiteY15" fmla="*/ 666433 h 1523944"/>
                    <a:gd name="connsiteX16" fmla="*/ 1047087 w 1523944"/>
                    <a:gd name="connsiteY16" fmla="*/ 761679 h 1523944"/>
                    <a:gd name="connsiteX17" fmla="*/ 1047088 w 1523944"/>
                    <a:gd name="connsiteY17" fmla="*/ 761685 h 1523944"/>
                    <a:gd name="connsiteX18" fmla="*/ 628002 w 1523944"/>
                    <a:gd name="connsiteY18" fmla="*/ 761685 h 1523944"/>
                    <a:gd name="connsiteX19" fmla="*/ 589904 w 1523944"/>
                    <a:gd name="connsiteY19" fmla="*/ 799783 h 1523944"/>
                    <a:gd name="connsiteX20" fmla="*/ 589904 w 1523944"/>
                    <a:gd name="connsiteY20" fmla="*/ 1104573 h 1523944"/>
                    <a:gd name="connsiteX21" fmla="*/ 628002 w 1523944"/>
                    <a:gd name="connsiteY21" fmla="*/ 1142672 h 1523944"/>
                    <a:gd name="connsiteX22" fmla="*/ 1047145 w 1523944"/>
                    <a:gd name="connsiteY22" fmla="*/ 1142671 h 1523944"/>
                    <a:gd name="connsiteX23" fmla="*/ 1142334 w 1523944"/>
                    <a:gd name="connsiteY23" fmla="*/ 1237912 h 1523944"/>
                    <a:gd name="connsiteX24" fmla="*/ 1142334 w 1523944"/>
                    <a:gd name="connsiteY24" fmla="*/ 1485558 h 1523944"/>
                    <a:gd name="connsiteX25" fmla="*/ 1180433 w 1523944"/>
                    <a:gd name="connsiteY25" fmla="*/ 1523657 h 1523944"/>
                    <a:gd name="connsiteX26" fmla="*/ 1485221 w 1523944"/>
                    <a:gd name="connsiteY26" fmla="*/ 1523657 h 1523944"/>
                    <a:gd name="connsiteX27" fmla="*/ 1523320 w 1523944"/>
                    <a:gd name="connsiteY27" fmla="*/ 1485558 h 1523944"/>
                    <a:gd name="connsiteX28" fmla="*/ 1523320 w 1523944"/>
                    <a:gd name="connsiteY28" fmla="*/ 418797 h 1523944"/>
                    <a:gd name="connsiteX29" fmla="*/ 1485222 w 1523944"/>
                    <a:gd name="connsiteY29" fmla="*/ 380699 h 15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23944" h="1523944">
                      <a:moveTo>
                        <a:pt x="1485221" y="380699"/>
                      </a:moveTo>
                      <a:lnTo>
                        <a:pt x="1332080" y="380099"/>
                      </a:lnTo>
                      <a:cubicBezTo>
                        <a:pt x="1227166" y="379688"/>
                        <a:pt x="1142333" y="294523"/>
                        <a:pt x="1142333" y="189608"/>
                      </a:cubicBezTo>
                      <a:lnTo>
                        <a:pt x="1142334" y="37812"/>
                      </a:lnTo>
                      <a:cubicBezTo>
                        <a:pt x="1142334" y="16770"/>
                        <a:pt x="1125277" y="-287"/>
                        <a:pt x="1104235" y="-287"/>
                      </a:cubicBezTo>
                      <a:lnTo>
                        <a:pt x="761348" y="-287"/>
                      </a:lnTo>
                      <a:cubicBezTo>
                        <a:pt x="340522" y="-287"/>
                        <a:pt x="-624" y="340859"/>
                        <a:pt x="-624" y="761685"/>
                      </a:cubicBezTo>
                      <a:lnTo>
                        <a:pt x="-624" y="1485558"/>
                      </a:lnTo>
                      <a:cubicBezTo>
                        <a:pt x="-624" y="1506600"/>
                        <a:pt x="16433" y="1523657"/>
                        <a:pt x="37474" y="1523657"/>
                      </a:cubicBezTo>
                      <a:lnTo>
                        <a:pt x="342263" y="1523657"/>
                      </a:lnTo>
                      <a:cubicBezTo>
                        <a:pt x="363304" y="1523657"/>
                        <a:pt x="380362" y="1506600"/>
                        <a:pt x="380362" y="1485558"/>
                      </a:cubicBezTo>
                      <a:lnTo>
                        <a:pt x="380362" y="761685"/>
                      </a:lnTo>
                      <a:cubicBezTo>
                        <a:pt x="380362" y="551272"/>
                        <a:pt x="550935" y="380700"/>
                        <a:pt x="761348" y="380700"/>
                      </a:cubicBezTo>
                      <a:lnTo>
                        <a:pt x="1047145" y="380699"/>
                      </a:lnTo>
                      <a:cubicBezTo>
                        <a:pt x="1099724" y="380729"/>
                        <a:pt x="1142333" y="423360"/>
                        <a:pt x="1142334" y="475940"/>
                      </a:cubicBezTo>
                      <a:lnTo>
                        <a:pt x="1142334" y="666433"/>
                      </a:lnTo>
                      <a:cubicBezTo>
                        <a:pt x="1142334" y="719036"/>
                        <a:pt x="1099690" y="761679"/>
                        <a:pt x="1047087" y="761679"/>
                      </a:cubicBezTo>
                      <a:lnTo>
                        <a:pt x="1047088" y="761685"/>
                      </a:lnTo>
                      <a:lnTo>
                        <a:pt x="628002" y="761685"/>
                      </a:lnTo>
                      <a:cubicBezTo>
                        <a:pt x="606961" y="761685"/>
                        <a:pt x="589904" y="778742"/>
                        <a:pt x="589904" y="799783"/>
                      </a:cubicBezTo>
                      <a:lnTo>
                        <a:pt x="589904" y="1104573"/>
                      </a:lnTo>
                      <a:cubicBezTo>
                        <a:pt x="589904" y="1125614"/>
                        <a:pt x="606961" y="1142672"/>
                        <a:pt x="628002" y="1142672"/>
                      </a:cubicBezTo>
                      <a:lnTo>
                        <a:pt x="1047145" y="1142671"/>
                      </a:lnTo>
                      <a:cubicBezTo>
                        <a:pt x="1099724" y="1142701"/>
                        <a:pt x="1142333" y="1185333"/>
                        <a:pt x="1142334" y="1237912"/>
                      </a:cubicBezTo>
                      <a:lnTo>
                        <a:pt x="1142334" y="1485558"/>
                      </a:lnTo>
                      <a:cubicBezTo>
                        <a:pt x="1142334" y="1506600"/>
                        <a:pt x="1159391" y="1523657"/>
                        <a:pt x="1180433" y="1523657"/>
                      </a:cubicBezTo>
                      <a:lnTo>
                        <a:pt x="1485221" y="1523657"/>
                      </a:lnTo>
                      <a:cubicBezTo>
                        <a:pt x="1506262" y="1523657"/>
                        <a:pt x="1523320" y="1506600"/>
                        <a:pt x="1523320" y="1485558"/>
                      </a:cubicBezTo>
                      <a:lnTo>
                        <a:pt x="1523320" y="418797"/>
                      </a:lnTo>
                      <a:cubicBezTo>
                        <a:pt x="1523320" y="397756"/>
                        <a:pt x="1506263" y="380699"/>
                        <a:pt x="1485222" y="380699"/>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02F2C0F-EC03-E50D-D046-FE5E7FEA10AB}"/>
                    </a:ext>
                  </a:extLst>
                </p:cNvPr>
                <p:cNvSpPr/>
                <p:nvPr/>
              </p:nvSpPr>
              <p:spPr>
                <a:xfrm>
                  <a:off x="7075150" y="3100244"/>
                  <a:ext cx="1523999" cy="1524002"/>
                </a:xfrm>
                <a:custGeom>
                  <a:avLst/>
                  <a:gdLst>
                    <a:gd name="connsiteX0" fmla="*/ 750663 w 1523999"/>
                    <a:gd name="connsiteY0" fmla="*/ 380711 h 1524002"/>
                    <a:gd name="connsiteX1" fmla="*/ 1485275 w 1523999"/>
                    <a:gd name="connsiteY1" fmla="*/ 380711 h 1524002"/>
                    <a:gd name="connsiteX2" fmla="*/ 1523375 w 1523999"/>
                    <a:gd name="connsiteY2" fmla="*/ 342619 h 1524002"/>
                    <a:gd name="connsiteX3" fmla="*/ 1523375 w 1523999"/>
                    <a:gd name="connsiteY3" fmla="*/ 342611 h 1524002"/>
                    <a:gd name="connsiteX4" fmla="*/ 1523375 w 1523999"/>
                    <a:gd name="connsiteY4" fmla="*/ 37813 h 1524002"/>
                    <a:gd name="connsiteX5" fmla="*/ 1485275 w 1523999"/>
                    <a:gd name="connsiteY5" fmla="*/ -287 h 1524002"/>
                    <a:gd name="connsiteX6" fmla="*/ 751339 w 1523999"/>
                    <a:gd name="connsiteY6" fmla="*/ -287 h 1524002"/>
                    <a:gd name="connsiteX7" fmla="*/ 36139 w 1523999"/>
                    <a:gd name="connsiteY7" fmla="*/ 521356 h 1524002"/>
                    <a:gd name="connsiteX8" fmla="*/ 721640 w 1523999"/>
                    <a:gd name="connsiteY8" fmla="*/ 1522695 h 1524002"/>
                    <a:gd name="connsiteX9" fmla="*/ 761334 w 1523999"/>
                    <a:gd name="connsiteY9" fmla="*/ 1486723 h 1524002"/>
                    <a:gd name="connsiteX10" fmla="*/ 761378 w 1523999"/>
                    <a:gd name="connsiteY10" fmla="*/ 1484500 h 1524002"/>
                    <a:gd name="connsiteX11" fmla="*/ 761378 w 1523999"/>
                    <a:gd name="connsiteY11" fmla="*/ 1237957 h 1524002"/>
                    <a:gd name="connsiteX12" fmla="*/ 856571 w 1523999"/>
                    <a:gd name="connsiteY12" fmla="*/ 1142707 h 1524002"/>
                    <a:gd name="connsiteX13" fmla="*/ 1047184 w 1523999"/>
                    <a:gd name="connsiteY13" fmla="*/ 1142707 h 1524002"/>
                    <a:gd name="connsiteX14" fmla="*/ 1142377 w 1523999"/>
                    <a:gd name="connsiteY14" fmla="*/ 1237957 h 1524002"/>
                    <a:gd name="connsiteX15" fmla="*/ 1142377 w 1523999"/>
                    <a:gd name="connsiteY15" fmla="*/ 1485615 h 1524002"/>
                    <a:gd name="connsiteX16" fmla="*/ 1180477 w 1523999"/>
                    <a:gd name="connsiteY16" fmla="*/ 1523715 h 1524002"/>
                    <a:gd name="connsiteX17" fmla="*/ 1485275 w 1523999"/>
                    <a:gd name="connsiteY17" fmla="*/ 1523715 h 1524002"/>
                    <a:gd name="connsiteX18" fmla="*/ 1523375 w 1523999"/>
                    <a:gd name="connsiteY18" fmla="*/ 1485615 h 1524002"/>
                    <a:gd name="connsiteX19" fmla="*/ 1523375 w 1523999"/>
                    <a:gd name="connsiteY19" fmla="*/ 799809 h 1524002"/>
                    <a:gd name="connsiteX20" fmla="*/ 1485275 w 1523999"/>
                    <a:gd name="connsiteY20" fmla="*/ 761709 h 1524002"/>
                    <a:gd name="connsiteX21" fmla="*/ 799478 w 1523999"/>
                    <a:gd name="connsiteY21" fmla="*/ 761709 h 1524002"/>
                    <a:gd name="connsiteX22" fmla="*/ 761378 w 1523999"/>
                    <a:gd name="connsiteY22" fmla="*/ 799809 h 1524002"/>
                    <a:gd name="connsiteX23" fmla="*/ 761378 w 1523999"/>
                    <a:gd name="connsiteY23" fmla="*/ 1001052 h 1524002"/>
                    <a:gd name="connsiteX24" fmla="*/ 653269 w 1523999"/>
                    <a:gd name="connsiteY24" fmla="*/ 1109505 h 1524002"/>
                    <a:gd name="connsiteX25" fmla="*/ 634372 w 1523999"/>
                    <a:gd name="connsiteY25" fmla="*/ 1107874 h 1524002"/>
                    <a:gd name="connsiteX26" fmla="*/ 525551 w 1523999"/>
                    <a:gd name="connsiteY26" fmla="*/ 1060599 h 1524002"/>
                    <a:gd name="connsiteX27" fmla="*/ 408697 w 1523999"/>
                    <a:gd name="connsiteY27" fmla="*/ 613206 h 1524002"/>
                    <a:gd name="connsiteX28" fmla="*/ 750662 w 1523999"/>
                    <a:gd name="connsiteY28" fmla="*/ 380711 h 152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23999" h="1524002">
                      <a:moveTo>
                        <a:pt x="750663" y="380711"/>
                      </a:moveTo>
                      <a:lnTo>
                        <a:pt x="1485275" y="380711"/>
                      </a:lnTo>
                      <a:cubicBezTo>
                        <a:pt x="1506314" y="380713"/>
                        <a:pt x="1523373" y="363659"/>
                        <a:pt x="1523375" y="342619"/>
                      </a:cubicBezTo>
                      <a:cubicBezTo>
                        <a:pt x="1523375" y="342617"/>
                        <a:pt x="1523375" y="342614"/>
                        <a:pt x="1523375" y="342611"/>
                      </a:cubicBezTo>
                      <a:lnTo>
                        <a:pt x="1523375" y="37813"/>
                      </a:lnTo>
                      <a:cubicBezTo>
                        <a:pt x="1523374" y="16771"/>
                        <a:pt x="1506317" y="-286"/>
                        <a:pt x="1485275" y="-287"/>
                      </a:cubicBezTo>
                      <a:lnTo>
                        <a:pt x="751339" y="-287"/>
                      </a:lnTo>
                      <a:cubicBezTo>
                        <a:pt x="424919" y="-287"/>
                        <a:pt x="131827" y="209280"/>
                        <a:pt x="36139" y="521356"/>
                      </a:cubicBezTo>
                      <a:cubicBezTo>
                        <a:pt x="-119966" y="1030512"/>
                        <a:pt x="242306" y="1498073"/>
                        <a:pt x="721640" y="1522695"/>
                      </a:cubicBezTo>
                      <a:cubicBezTo>
                        <a:pt x="742534" y="1523723"/>
                        <a:pt x="760306" y="1507618"/>
                        <a:pt x="761334" y="1486723"/>
                      </a:cubicBezTo>
                      <a:cubicBezTo>
                        <a:pt x="761370" y="1485983"/>
                        <a:pt x="761385" y="1485241"/>
                        <a:pt x="761378" y="1484500"/>
                      </a:cubicBezTo>
                      <a:lnTo>
                        <a:pt x="761378" y="1237957"/>
                      </a:lnTo>
                      <a:cubicBezTo>
                        <a:pt x="761381" y="1185374"/>
                        <a:pt x="803990" y="1142740"/>
                        <a:pt x="856571" y="1142707"/>
                      </a:cubicBezTo>
                      <a:lnTo>
                        <a:pt x="1047184" y="1142707"/>
                      </a:lnTo>
                      <a:cubicBezTo>
                        <a:pt x="1099766" y="1142740"/>
                        <a:pt x="1142375" y="1185375"/>
                        <a:pt x="1142377" y="1237957"/>
                      </a:cubicBezTo>
                      <a:lnTo>
                        <a:pt x="1142377" y="1485615"/>
                      </a:lnTo>
                      <a:cubicBezTo>
                        <a:pt x="1142378" y="1506657"/>
                        <a:pt x="1159435" y="1523714"/>
                        <a:pt x="1180477" y="1523715"/>
                      </a:cubicBezTo>
                      <a:lnTo>
                        <a:pt x="1485275" y="1523715"/>
                      </a:lnTo>
                      <a:cubicBezTo>
                        <a:pt x="1506317" y="1523714"/>
                        <a:pt x="1523374" y="1506657"/>
                        <a:pt x="1523375" y="1485615"/>
                      </a:cubicBezTo>
                      <a:lnTo>
                        <a:pt x="1523375" y="799809"/>
                      </a:lnTo>
                      <a:cubicBezTo>
                        <a:pt x="1523374" y="778767"/>
                        <a:pt x="1506317" y="761710"/>
                        <a:pt x="1485275" y="761709"/>
                      </a:cubicBezTo>
                      <a:lnTo>
                        <a:pt x="799478" y="761709"/>
                      </a:lnTo>
                      <a:cubicBezTo>
                        <a:pt x="778437" y="761710"/>
                        <a:pt x="761379" y="778767"/>
                        <a:pt x="761378" y="799809"/>
                      </a:cubicBezTo>
                      <a:lnTo>
                        <a:pt x="761378" y="1001052"/>
                      </a:lnTo>
                      <a:cubicBezTo>
                        <a:pt x="761474" y="1060854"/>
                        <a:pt x="713071" y="1109410"/>
                        <a:pt x="653269" y="1109505"/>
                      </a:cubicBezTo>
                      <a:cubicBezTo>
                        <a:pt x="646934" y="1109515"/>
                        <a:pt x="640611" y="1108969"/>
                        <a:pt x="634372" y="1107874"/>
                      </a:cubicBezTo>
                      <a:cubicBezTo>
                        <a:pt x="594787" y="1101219"/>
                        <a:pt x="557430" y="1084990"/>
                        <a:pt x="525551" y="1060599"/>
                      </a:cubicBezTo>
                      <a:cubicBezTo>
                        <a:pt x="402277" y="963001"/>
                        <a:pt x="340321" y="791186"/>
                        <a:pt x="408697" y="613206"/>
                      </a:cubicBezTo>
                      <a:cubicBezTo>
                        <a:pt x="463696" y="472494"/>
                        <a:pt x="599585" y="380107"/>
                        <a:pt x="750662" y="380711"/>
                      </a:cubicBezTo>
                    </a:path>
                  </a:pathLst>
                </a:custGeom>
                <a:solidFill>
                  <a:srgbClr val="FFFFFF"/>
                </a:solidFill>
                <a:ln w="9525" cap="flat">
                  <a:noFill/>
                  <a:prstDash val="solid"/>
                  <a:miter/>
                </a:ln>
              </p:spPr>
              <p:txBody>
                <a:bodyPr rtlCol="0" anchor="ctr"/>
                <a:lstStyle/>
                <a:p>
                  <a:endParaRPr lang="en-US"/>
                </a:p>
              </p:txBody>
            </p:sp>
          </p:grpSp>
        </p:grpSp>
      </p:grpSp>
      <p:sp>
        <p:nvSpPr>
          <p:cNvPr id="38" name="Footer Placeholder 37">
            <a:extLst>
              <a:ext uri="{FF2B5EF4-FFF2-40B4-BE49-F238E27FC236}">
                <a16:creationId xmlns:a16="http://schemas.microsoft.com/office/drawing/2014/main" id="{DCA79489-410D-7A81-ADF1-9D464691190E}"/>
              </a:ext>
            </a:extLst>
          </p:cNvPr>
          <p:cNvSpPr>
            <a:spLocks noGrp="1"/>
          </p:cNvSpPr>
          <p:nvPr>
            <p:ph type="ftr" sz="quarter" idx="10"/>
          </p:nvPr>
        </p:nvSpPr>
        <p:spPr/>
        <p:txBody>
          <a:bodyPr/>
          <a:lstStyle/>
          <a:p>
            <a:r>
              <a:rPr lang="en-US"/>
              <a:t>Microsoft Confidential</a:t>
            </a:r>
            <a:endParaRPr lang="en-US" dirty="0"/>
          </a:p>
        </p:txBody>
      </p:sp>
      <p:sp>
        <p:nvSpPr>
          <p:cNvPr id="40" name="Title 1">
            <a:extLst>
              <a:ext uri="{FF2B5EF4-FFF2-40B4-BE49-F238E27FC236}">
                <a16:creationId xmlns:a16="http://schemas.microsoft.com/office/drawing/2014/main" id="{7A7693CA-216F-3FC5-C31F-DBAF7932A495}"/>
              </a:ext>
            </a:extLst>
          </p:cNvPr>
          <p:cNvSpPr>
            <a:spLocks noGrp="1"/>
          </p:cNvSpPr>
          <p:nvPr>
            <p:ph type="ctrTitle" hasCustomPrompt="1"/>
          </p:nvPr>
        </p:nvSpPr>
        <p:spPr>
          <a:xfrm>
            <a:off x="1523999" y="1126463"/>
            <a:ext cx="6056243" cy="2047284"/>
          </a:xfrm>
        </p:spPr>
        <p:txBody>
          <a:bodyPr anchor="b">
            <a:noAutofit/>
          </a:bodyPr>
          <a:lstStyle>
            <a:lvl1pPr algn="l">
              <a:lnSpc>
                <a:spcPct val="70000"/>
              </a:lnSpc>
              <a:defRPr sz="6000">
                <a:solidFill>
                  <a:schemeClr val="tx1"/>
                </a:solidFill>
                <a:latin typeface="+mj-lt"/>
              </a:defRPr>
            </a:lvl1pPr>
          </a:lstStyle>
          <a:p>
            <a:r>
              <a:rPr lang="en-US" dirty="0"/>
              <a:t>Click to add title</a:t>
            </a:r>
          </a:p>
        </p:txBody>
      </p:sp>
      <p:sp>
        <p:nvSpPr>
          <p:cNvPr id="41" name="Subtitle 2">
            <a:extLst>
              <a:ext uri="{FF2B5EF4-FFF2-40B4-BE49-F238E27FC236}">
                <a16:creationId xmlns:a16="http://schemas.microsoft.com/office/drawing/2014/main" id="{6B9B0EA8-0FC3-B4D1-1D49-4189835C4F61}"/>
              </a:ext>
            </a:extLst>
          </p:cNvPr>
          <p:cNvSpPr>
            <a:spLocks noGrp="1"/>
          </p:cNvSpPr>
          <p:nvPr>
            <p:ph type="subTitle" idx="1" hasCustomPrompt="1"/>
          </p:nvPr>
        </p:nvSpPr>
        <p:spPr>
          <a:xfrm>
            <a:off x="1523999" y="3186053"/>
            <a:ext cx="6056243" cy="2002044"/>
          </a:xfrm>
        </p:spPr>
        <p:txBody>
          <a:bodyPr>
            <a:noAutofit/>
          </a:bodyPr>
          <a:lstStyle>
            <a:lvl1pPr marL="0" indent="0" algn="l">
              <a:lnSpc>
                <a:spcPct val="110000"/>
              </a:lnSpc>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75415947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hapter Divider (gray)">
    <p:bg>
      <p:bgPr>
        <a:solidFill>
          <a:schemeClr val="bg1"/>
        </a:solidFill>
        <a:effectLst/>
      </p:bgPr>
    </p:bg>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F21EB7AA-AFA2-0931-63C2-C9008D2D49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28"/>
            <a:ext cx="12192000" cy="6369050"/>
          </a:xfrm>
          <a:prstGeom prst="rect">
            <a:avLst/>
          </a:prstGeom>
        </p:spPr>
      </p:pic>
      <p:sp>
        <p:nvSpPr>
          <p:cNvPr id="2" name="Title 1">
            <a:extLst>
              <a:ext uri="{FF2B5EF4-FFF2-40B4-BE49-F238E27FC236}">
                <a16:creationId xmlns:a16="http://schemas.microsoft.com/office/drawing/2014/main" id="{578C6880-2579-7BA7-5007-E7057C917753}"/>
              </a:ext>
            </a:extLst>
          </p:cNvPr>
          <p:cNvSpPr>
            <a:spLocks noGrp="1"/>
          </p:cNvSpPr>
          <p:nvPr>
            <p:ph type="ctrTitle" hasCustomPrompt="1"/>
          </p:nvPr>
        </p:nvSpPr>
        <p:spPr>
          <a:xfrm>
            <a:off x="1523999" y="1126463"/>
            <a:ext cx="6056243" cy="2047284"/>
          </a:xfrm>
        </p:spPr>
        <p:txBody>
          <a:bodyPr anchor="b">
            <a:noAutofit/>
          </a:bodyPr>
          <a:lstStyle>
            <a:lvl1pPr algn="l">
              <a:lnSpc>
                <a:spcPct val="70000"/>
              </a:lnSpc>
              <a:defRPr sz="6000">
                <a:solidFill>
                  <a:schemeClr val="tx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3F81B338-600B-7AEF-9F5F-F5DB1D67C2D6}"/>
              </a:ext>
            </a:extLst>
          </p:cNvPr>
          <p:cNvSpPr>
            <a:spLocks noGrp="1"/>
          </p:cNvSpPr>
          <p:nvPr>
            <p:ph type="subTitle" idx="1" hasCustomPrompt="1"/>
          </p:nvPr>
        </p:nvSpPr>
        <p:spPr>
          <a:xfrm>
            <a:off x="1523999" y="3186053"/>
            <a:ext cx="6056243" cy="2002044"/>
          </a:xfrm>
        </p:spPr>
        <p:txBody>
          <a:bodyPr>
            <a:noAutofit/>
          </a:bodyPr>
          <a:lstStyle>
            <a:lvl1pPr marL="0" indent="0" algn="l">
              <a:lnSpc>
                <a:spcPct val="110000"/>
              </a:lnSpc>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8" name="Footer Placeholder 37">
            <a:extLst>
              <a:ext uri="{FF2B5EF4-FFF2-40B4-BE49-F238E27FC236}">
                <a16:creationId xmlns:a16="http://schemas.microsoft.com/office/drawing/2014/main" id="{DCA79489-410D-7A81-ADF1-9D464691190E}"/>
              </a:ext>
            </a:extLst>
          </p:cNvPr>
          <p:cNvSpPr>
            <a:spLocks noGrp="1"/>
          </p:cNvSpPr>
          <p:nvPr>
            <p:ph type="ftr" sz="quarter" idx="10"/>
          </p:nvPr>
        </p:nvSpPr>
        <p:spPr/>
        <p:txBody>
          <a:bodyPr/>
          <a:lstStyle/>
          <a:p>
            <a:r>
              <a:rPr lang="en-US"/>
              <a:t>Microsoft Confidential</a:t>
            </a:r>
            <a:endParaRPr lang="en-US" dirty="0"/>
          </a:p>
        </p:txBody>
      </p:sp>
      <p:sp>
        <p:nvSpPr>
          <p:cNvPr id="39" name="Slide Number Placeholder 38">
            <a:extLst>
              <a:ext uri="{FF2B5EF4-FFF2-40B4-BE49-F238E27FC236}">
                <a16:creationId xmlns:a16="http://schemas.microsoft.com/office/drawing/2014/main" id="{61655682-5B68-C331-25F1-C35A7C2F89A1}"/>
              </a:ext>
            </a:extLst>
          </p:cNvPr>
          <p:cNvSpPr>
            <a:spLocks noGrp="1"/>
          </p:cNvSpPr>
          <p:nvPr>
            <p:ph type="sldNum" sz="quarter" idx="11"/>
          </p:nvPr>
        </p:nvSpPr>
        <p:spPr/>
        <p:txBody>
          <a:bodyPr/>
          <a:lstStyle/>
          <a:p>
            <a:fld id="{DB92C494-1115-4670-BD6E-F87AA1511F98}" type="slidenum">
              <a:rPr lang="en-US" smtClean="0"/>
              <a:pPr/>
              <a:t>‹#›</a:t>
            </a:fld>
            <a:endParaRPr lang="en-US" dirty="0"/>
          </a:p>
        </p:txBody>
      </p:sp>
    </p:spTree>
    <p:extLst>
      <p:ext uri="{BB962C8B-B14F-4D97-AF65-F5344CB8AC3E}">
        <p14:creationId xmlns:p14="http://schemas.microsoft.com/office/powerpoint/2010/main" val="215299176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Chapter Divider (blue)">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4580B6B-C361-2358-0029-16F1EF271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115050"/>
          </a:xfrm>
          <a:prstGeom prst="rect">
            <a:avLst/>
          </a:prstGeom>
        </p:spPr>
      </p:pic>
      <p:sp>
        <p:nvSpPr>
          <p:cNvPr id="2" name="Title 1">
            <a:extLst>
              <a:ext uri="{FF2B5EF4-FFF2-40B4-BE49-F238E27FC236}">
                <a16:creationId xmlns:a16="http://schemas.microsoft.com/office/drawing/2014/main" id="{578C6880-2579-7BA7-5007-E7057C917753}"/>
              </a:ext>
            </a:extLst>
          </p:cNvPr>
          <p:cNvSpPr>
            <a:spLocks noGrp="1"/>
          </p:cNvSpPr>
          <p:nvPr>
            <p:ph type="ctrTitle" hasCustomPrompt="1"/>
          </p:nvPr>
        </p:nvSpPr>
        <p:spPr>
          <a:xfrm>
            <a:off x="1523999" y="1126463"/>
            <a:ext cx="6056243" cy="2047284"/>
          </a:xfrm>
        </p:spPr>
        <p:txBody>
          <a:bodyPr anchor="b">
            <a:noAutofit/>
          </a:bodyPr>
          <a:lstStyle>
            <a:lvl1pPr algn="l">
              <a:lnSpc>
                <a:spcPct val="70000"/>
              </a:lnSpc>
              <a:defRPr sz="6000">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3F81B338-600B-7AEF-9F5F-F5DB1D67C2D6}"/>
              </a:ext>
            </a:extLst>
          </p:cNvPr>
          <p:cNvSpPr>
            <a:spLocks noGrp="1"/>
          </p:cNvSpPr>
          <p:nvPr>
            <p:ph type="subTitle" idx="1" hasCustomPrompt="1"/>
          </p:nvPr>
        </p:nvSpPr>
        <p:spPr>
          <a:xfrm>
            <a:off x="1523999" y="3186053"/>
            <a:ext cx="6056243" cy="2002044"/>
          </a:xfrm>
        </p:spPr>
        <p:txBody>
          <a:bodyPr>
            <a:noAutofit/>
          </a:bodyPr>
          <a:lstStyle>
            <a:lvl1pPr marL="0" indent="0" algn="l">
              <a:lnSpc>
                <a:spcPct val="110000"/>
              </a:lnSpc>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8" name="Footer Placeholder 37">
            <a:extLst>
              <a:ext uri="{FF2B5EF4-FFF2-40B4-BE49-F238E27FC236}">
                <a16:creationId xmlns:a16="http://schemas.microsoft.com/office/drawing/2014/main" id="{DCA79489-410D-7A81-ADF1-9D464691190E}"/>
              </a:ext>
            </a:extLst>
          </p:cNvPr>
          <p:cNvSpPr>
            <a:spLocks noGrp="1"/>
          </p:cNvSpPr>
          <p:nvPr>
            <p:ph type="ftr" sz="quarter" idx="10"/>
          </p:nvPr>
        </p:nvSpPr>
        <p:spPr/>
        <p:txBody>
          <a:bodyPr/>
          <a:lstStyle/>
          <a:p>
            <a:r>
              <a:rPr lang="en-US"/>
              <a:t>Microsoft Confidential</a:t>
            </a:r>
            <a:endParaRPr lang="en-US" dirty="0"/>
          </a:p>
        </p:txBody>
      </p:sp>
      <p:sp>
        <p:nvSpPr>
          <p:cNvPr id="39" name="Slide Number Placeholder 38">
            <a:extLst>
              <a:ext uri="{FF2B5EF4-FFF2-40B4-BE49-F238E27FC236}">
                <a16:creationId xmlns:a16="http://schemas.microsoft.com/office/drawing/2014/main" id="{61655682-5B68-C331-25F1-C35A7C2F89A1}"/>
              </a:ext>
            </a:extLst>
          </p:cNvPr>
          <p:cNvSpPr>
            <a:spLocks noGrp="1"/>
          </p:cNvSpPr>
          <p:nvPr>
            <p:ph type="sldNum" sz="quarter" idx="11"/>
          </p:nvPr>
        </p:nvSpPr>
        <p:spPr/>
        <p:txBody>
          <a:bodyPr/>
          <a:lstStyle/>
          <a:p>
            <a:fld id="{DB92C494-1115-4670-BD6E-F87AA1511F98}" type="slidenum">
              <a:rPr lang="en-US" smtClean="0"/>
              <a:pPr/>
              <a:t>‹#›</a:t>
            </a:fld>
            <a:endParaRPr lang="en-US" dirty="0"/>
          </a:p>
        </p:txBody>
      </p:sp>
    </p:spTree>
    <p:extLst>
      <p:ext uri="{BB962C8B-B14F-4D97-AF65-F5344CB8AC3E}">
        <p14:creationId xmlns:p14="http://schemas.microsoft.com/office/powerpoint/2010/main" val="93905317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Chapter Divider (gree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FE49FE-29D3-6BFA-C086-9F235BBAC45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28"/>
            <a:ext cx="12192000" cy="6369050"/>
          </a:xfrm>
          <a:prstGeom prst="rect">
            <a:avLst/>
          </a:prstGeom>
        </p:spPr>
      </p:pic>
      <p:sp>
        <p:nvSpPr>
          <p:cNvPr id="2" name="Title 1">
            <a:extLst>
              <a:ext uri="{FF2B5EF4-FFF2-40B4-BE49-F238E27FC236}">
                <a16:creationId xmlns:a16="http://schemas.microsoft.com/office/drawing/2014/main" id="{578C6880-2579-7BA7-5007-E7057C917753}"/>
              </a:ext>
            </a:extLst>
          </p:cNvPr>
          <p:cNvSpPr>
            <a:spLocks noGrp="1"/>
          </p:cNvSpPr>
          <p:nvPr>
            <p:ph type="ctrTitle" hasCustomPrompt="1"/>
          </p:nvPr>
        </p:nvSpPr>
        <p:spPr>
          <a:xfrm>
            <a:off x="1523999" y="1126463"/>
            <a:ext cx="6056243" cy="2047284"/>
          </a:xfrm>
        </p:spPr>
        <p:txBody>
          <a:bodyPr anchor="b">
            <a:noAutofit/>
          </a:bodyPr>
          <a:lstStyle>
            <a:lvl1pPr algn="l">
              <a:lnSpc>
                <a:spcPct val="70000"/>
              </a:lnSpc>
              <a:defRPr sz="6000">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3F81B338-600B-7AEF-9F5F-F5DB1D67C2D6}"/>
              </a:ext>
            </a:extLst>
          </p:cNvPr>
          <p:cNvSpPr>
            <a:spLocks noGrp="1"/>
          </p:cNvSpPr>
          <p:nvPr>
            <p:ph type="subTitle" idx="1" hasCustomPrompt="1"/>
          </p:nvPr>
        </p:nvSpPr>
        <p:spPr>
          <a:xfrm>
            <a:off x="1523999" y="3186053"/>
            <a:ext cx="6056243" cy="2002044"/>
          </a:xfrm>
        </p:spPr>
        <p:txBody>
          <a:bodyPr>
            <a:noAutofit/>
          </a:bodyPr>
          <a:lstStyle>
            <a:lvl1pPr marL="0" indent="0" algn="l">
              <a:lnSpc>
                <a:spcPct val="110000"/>
              </a:lnSpc>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8" name="Footer Placeholder 37">
            <a:extLst>
              <a:ext uri="{FF2B5EF4-FFF2-40B4-BE49-F238E27FC236}">
                <a16:creationId xmlns:a16="http://schemas.microsoft.com/office/drawing/2014/main" id="{DCA79489-410D-7A81-ADF1-9D464691190E}"/>
              </a:ext>
            </a:extLst>
          </p:cNvPr>
          <p:cNvSpPr>
            <a:spLocks noGrp="1"/>
          </p:cNvSpPr>
          <p:nvPr>
            <p:ph type="ftr" sz="quarter" idx="10"/>
          </p:nvPr>
        </p:nvSpPr>
        <p:spPr/>
        <p:txBody>
          <a:bodyPr/>
          <a:lstStyle/>
          <a:p>
            <a:r>
              <a:rPr lang="en-US"/>
              <a:t>Microsoft Confidential</a:t>
            </a:r>
            <a:endParaRPr lang="en-US" dirty="0"/>
          </a:p>
        </p:txBody>
      </p:sp>
      <p:sp>
        <p:nvSpPr>
          <p:cNvPr id="39" name="Slide Number Placeholder 38">
            <a:extLst>
              <a:ext uri="{FF2B5EF4-FFF2-40B4-BE49-F238E27FC236}">
                <a16:creationId xmlns:a16="http://schemas.microsoft.com/office/drawing/2014/main" id="{61655682-5B68-C331-25F1-C35A7C2F89A1}"/>
              </a:ext>
            </a:extLst>
          </p:cNvPr>
          <p:cNvSpPr>
            <a:spLocks noGrp="1"/>
          </p:cNvSpPr>
          <p:nvPr>
            <p:ph type="sldNum" sz="quarter" idx="11"/>
          </p:nvPr>
        </p:nvSpPr>
        <p:spPr/>
        <p:txBody>
          <a:bodyPr/>
          <a:lstStyle/>
          <a:p>
            <a:fld id="{DB92C494-1115-4670-BD6E-F87AA1511F98}" type="slidenum">
              <a:rPr lang="en-US" smtClean="0"/>
              <a:pPr/>
              <a:t>‹#›</a:t>
            </a:fld>
            <a:endParaRPr lang="en-US" dirty="0"/>
          </a:p>
        </p:txBody>
      </p:sp>
    </p:spTree>
    <p:extLst>
      <p:ext uri="{BB962C8B-B14F-4D97-AF65-F5344CB8AC3E}">
        <p14:creationId xmlns:p14="http://schemas.microsoft.com/office/powerpoint/2010/main" val="299737062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Chapter Divider (orange)">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83D8CFF-4875-37B3-E9DE-AFE3928034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28"/>
            <a:ext cx="12192000" cy="6369050"/>
          </a:xfrm>
          <a:prstGeom prst="rect">
            <a:avLst/>
          </a:prstGeom>
        </p:spPr>
      </p:pic>
      <p:sp>
        <p:nvSpPr>
          <p:cNvPr id="2" name="Title 1">
            <a:extLst>
              <a:ext uri="{FF2B5EF4-FFF2-40B4-BE49-F238E27FC236}">
                <a16:creationId xmlns:a16="http://schemas.microsoft.com/office/drawing/2014/main" id="{578C6880-2579-7BA7-5007-E7057C917753}"/>
              </a:ext>
            </a:extLst>
          </p:cNvPr>
          <p:cNvSpPr>
            <a:spLocks noGrp="1"/>
          </p:cNvSpPr>
          <p:nvPr>
            <p:ph type="ctrTitle" hasCustomPrompt="1"/>
          </p:nvPr>
        </p:nvSpPr>
        <p:spPr>
          <a:xfrm>
            <a:off x="1523999" y="1126463"/>
            <a:ext cx="6056243" cy="2047284"/>
          </a:xfrm>
        </p:spPr>
        <p:txBody>
          <a:bodyPr anchor="b">
            <a:noAutofit/>
          </a:bodyPr>
          <a:lstStyle>
            <a:lvl1pPr algn="l">
              <a:lnSpc>
                <a:spcPct val="70000"/>
              </a:lnSpc>
              <a:defRPr sz="6000">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3F81B338-600B-7AEF-9F5F-F5DB1D67C2D6}"/>
              </a:ext>
            </a:extLst>
          </p:cNvPr>
          <p:cNvSpPr>
            <a:spLocks noGrp="1"/>
          </p:cNvSpPr>
          <p:nvPr>
            <p:ph type="subTitle" idx="1" hasCustomPrompt="1"/>
          </p:nvPr>
        </p:nvSpPr>
        <p:spPr>
          <a:xfrm>
            <a:off x="1523999" y="3186053"/>
            <a:ext cx="6056243" cy="2002044"/>
          </a:xfrm>
        </p:spPr>
        <p:txBody>
          <a:bodyPr>
            <a:noAutofit/>
          </a:bodyPr>
          <a:lstStyle>
            <a:lvl1pPr marL="0" indent="0" algn="l">
              <a:lnSpc>
                <a:spcPct val="110000"/>
              </a:lnSpc>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8" name="Footer Placeholder 37">
            <a:extLst>
              <a:ext uri="{FF2B5EF4-FFF2-40B4-BE49-F238E27FC236}">
                <a16:creationId xmlns:a16="http://schemas.microsoft.com/office/drawing/2014/main" id="{DCA79489-410D-7A81-ADF1-9D464691190E}"/>
              </a:ext>
            </a:extLst>
          </p:cNvPr>
          <p:cNvSpPr>
            <a:spLocks noGrp="1"/>
          </p:cNvSpPr>
          <p:nvPr>
            <p:ph type="ftr" sz="quarter" idx="10"/>
          </p:nvPr>
        </p:nvSpPr>
        <p:spPr/>
        <p:txBody>
          <a:bodyPr/>
          <a:lstStyle/>
          <a:p>
            <a:r>
              <a:rPr lang="en-US"/>
              <a:t>Microsoft Confidential</a:t>
            </a:r>
            <a:endParaRPr lang="en-US" dirty="0"/>
          </a:p>
        </p:txBody>
      </p:sp>
      <p:sp>
        <p:nvSpPr>
          <p:cNvPr id="39" name="Slide Number Placeholder 38">
            <a:extLst>
              <a:ext uri="{FF2B5EF4-FFF2-40B4-BE49-F238E27FC236}">
                <a16:creationId xmlns:a16="http://schemas.microsoft.com/office/drawing/2014/main" id="{61655682-5B68-C331-25F1-C35A7C2F89A1}"/>
              </a:ext>
            </a:extLst>
          </p:cNvPr>
          <p:cNvSpPr>
            <a:spLocks noGrp="1"/>
          </p:cNvSpPr>
          <p:nvPr>
            <p:ph type="sldNum" sz="quarter" idx="11"/>
          </p:nvPr>
        </p:nvSpPr>
        <p:spPr/>
        <p:txBody>
          <a:bodyPr/>
          <a:lstStyle/>
          <a:p>
            <a:fld id="{DB92C494-1115-4670-BD6E-F87AA1511F98}" type="slidenum">
              <a:rPr lang="en-US" smtClean="0"/>
              <a:pPr/>
              <a:t>‹#›</a:t>
            </a:fld>
            <a:endParaRPr lang="en-US" dirty="0"/>
          </a:p>
        </p:txBody>
      </p:sp>
    </p:spTree>
    <p:extLst>
      <p:ext uri="{BB962C8B-B14F-4D97-AF65-F5344CB8AC3E}">
        <p14:creationId xmlns:p14="http://schemas.microsoft.com/office/powerpoint/2010/main" val="294729301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Tree>
    <p:extLst>
      <p:ext uri="{BB962C8B-B14F-4D97-AF65-F5344CB8AC3E}">
        <p14:creationId xmlns:p14="http://schemas.microsoft.com/office/powerpoint/2010/main" val="1468868951"/>
      </p:ext>
    </p:extLst>
  </p:cSld>
  <p:clrMapOvr>
    <a:masterClrMapping/>
  </p:clrMapOvr>
  <p:extLst>
    <p:ext uri="{DCECCB84-F9BA-43D5-87BE-67443E8EF086}">
      <p15:sldGuideLst xmlns:p15="http://schemas.microsoft.com/office/powerpoint/2012/main">
        <p15:guide id="3" pos="7355">
          <p15:clr>
            <a:srgbClr val="FBAE40"/>
          </p15:clr>
        </p15:guide>
        <p15:guide id="4" orient="horz" pos="1094">
          <p15:clr>
            <a:srgbClr val="FBAE40"/>
          </p15:clr>
        </p15:guide>
        <p15:guide id="6" pos="325">
          <p15:clr>
            <a:srgbClr val="FBAE40"/>
          </p15:clr>
        </p15:guide>
        <p15:guide id="7" orient="horz" pos="38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EA6-1D1F-F7B1-D1E0-A781F1E996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1152F6-F7E2-96CD-EBA1-A0FB00655E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65CAB-1494-84DE-4DA4-2906754A59CB}"/>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5" name="Footer Placeholder 4">
            <a:extLst>
              <a:ext uri="{FF2B5EF4-FFF2-40B4-BE49-F238E27FC236}">
                <a16:creationId xmlns:a16="http://schemas.microsoft.com/office/drawing/2014/main" id="{1BCE53FA-48F0-0432-3DB9-17C1F3952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EAE05-8F73-BF4A-7193-273288E3A8F6}"/>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4109349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7" y="1736725"/>
            <a:ext cx="5472113"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8" name="Content Placeholder 2">
            <a:extLst>
              <a:ext uri="{FF2B5EF4-FFF2-40B4-BE49-F238E27FC236}">
                <a16:creationId xmlns:a16="http://schemas.microsoft.com/office/drawing/2014/main" id="{DDB00EF4-2A39-422B-FBC4-F76DB93FFB46}"/>
              </a:ext>
            </a:extLst>
          </p:cNvPr>
          <p:cNvSpPr>
            <a:spLocks noGrp="1"/>
          </p:cNvSpPr>
          <p:nvPr>
            <p:ph idx="13" hasCustomPrompt="1"/>
          </p:nvPr>
        </p:nvSpPr>
        <p:spPr>
          <a:xfrm>
            <a:off x="6203950" y="1736725"/>
            <a:ext cx="5472113" cy="43561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416363"/>
      </p:ext>
    </p:extLst>
  </p:cSld>
  <p:clrMapOvr>
    <a:masterClrMapping/>
  </p:clrMapOvr>
  <p:extLst>
    <p:ext uri="{DCECCB84-F9BA-43D5-87BE-67443E8EF086}">
      <p15:sldGuideLst xmlns:p15="http://schemas.microsoft.com/office/powerpoint/2012/main">
        <p15:guide id="1" pos="3908">
          <p15:clr>
            <a:srgbClr val="FBAE40"/>
          </p15:clr>
        </p15:guide>
        <p15:guide id="2" pos="324">
          <p15:clr>
            <a:srgbClr val="FBAE40"/>
          </p15:clr>
        </p15:guide>
        <p15:guide id="3" pos="3772">
          <p15:clr>
            <a:srgbClr val="FBAE40"/>
          </p15:clr>
        </p15:guide>
        <p15:guide id="4" pos="7354">
          <p15:clr>
            <a:srgbClr val="FBAE40"/>
          </p15:clr>
        </p15:guide>
        <p15:guide id="5" orient="horz" pos="1094">
          <p15:clr>
            <a:srgbClr val="FBAE40"/>
          </p15:clr>
        </p15:guide>
        <p15:guide id="6" orient="horz" pos="383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8"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a:xfrm>
            <a:off x="3379305" y="6447521"/>
            <a:ext cx="4724786" cy="216000"/>
          </a:xfrm>
        </p:spPr>
        <p:txBody>
          <a:bodyPr/>
          <a:lstStyle/>
          <a:p>
            <a:r>
              <a:rPr lang="en-US" dirty="0"/>
              <a:t>Microsoft Confidential</a:t>
            </a:r>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28" name="Content Placeholder 2">
            <a:extLst>
              <a:ext uri="{FF2B5EF4-FFF2-40B4-BE49-F238E27FC236}">
                <a16:creationId xmlns:a16="http://schemas.microsoft.com/office/drawing/2014/main" id="{0B29D3D5-97ED-06E3-851F-2B4F852C9A43}"/>
              </a:ext>
            </a:extLst>
          </p:cNvPr>
          <p:cNvSpPr>
            <a:spLocks noGrp="1"/>
          </p:cNvSpPr>
          <p:nvPr>
            <p:ph idx="13" hasCustomPrompt="1"/>
          </p:nvPr>
        </p:nvSpPr>
        <p:spPr>
          <a:xfrm>
            <a:off x="4307806"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
            <a:extLst>
              <a:ext uri="{FF2B5EF4-FFF2-40B4-BE49-F238E27FC236}">
                <a16:creationId xmlns:a16="http://schemas.microsoft.com/office/drawing/2014/main" id="{6AFB9194-CB2F-A1C2-A7DC-51893696BAFD}"/>
              </a:ext>
            </a:extLst>
          </p:cNvPr>
          <p:cNvSpPr>
            <a:spLocks noGrp="1"/>
          </p:cNvSpPr>
          <p:nvPr>
            <p:ph idx="14" hasCustomPrompt="1"/>
          </p:nvPr>
        </p:nvSpPr>
        <p:spPr>
          <a:xfrm>
            <a:off x="8104091"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8573520"/>
      </p:ext>
    </p:extLst>
  </p:cSld>
  <p:clrMapOvr>
    <a:masterClrMapping/>
  </p:clrMapOvr>
  <p:extLst>
    <p:ext uri="{DCECCB84-F9BA-43D5-87BE-67443E8EF086}">
      <p15:sldGuideLst xmlns:p15="http://schemas.microsoft.com/office/powerpoint/2012/main">
        <p15:guide id="1" pos="2577">
          <p15:clr>
            <a:srgbClr val="FBAE40"/>
          </p15:clr>
        </p15:guide>
        <p15:guide id="2" pos="5101">
          <p15:clr>
            <a:srgbClr val="FBAE40"/>
          </p15:clr>
        </p15:guide>
        <p15:guide id="3" pos="2713">
          <p15:clr>
            <a:srgbClr val="FBAE40"/>
          </p15:clr>
        </p15:guide>
        <p15:guide id="4" pos="4964">
          <p15:clr>
            <a:srgbClr val="FBAE40"/>
          </p15:clr>
        </p15:guide>
        <p15:guide id="5" pos="324">
          <p15:clr>
            <a:srgbClr val="FBAE40"/>
          </p15:clr>
        </p15:guide>
        <p15:guide id="6" orient="horz" pos="1094">
          <p15:clr>
            <a:srgbClr val="FBAE40"/>
          </p15:clr>
        </p15:guide>
        <p15:guide id="7" orient="horz" pos="3838">
          <p15:clr>
            <a:srgbClr val="FBAE40"/>
          </p15:clr>
        </p15:guide>
        <p15:guide id="8" pos="735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9" y="1736725"/>
            <a:ext cx="2627312"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8" name="Content Placeholder 2">
            <a:extLst>
              <a:ext uri="{FF2B5EF4-FFF2-40B4-BE49-F238E27FC236}">
                <a16:creationId xmlns:a16="http://schemas.microsoft.com/office/drawing/2014/main" id="{56B4AC06-F939-E93D-D05E-A11658F9A855}"/>
              </a:ext>
            </a:extLst>
          </p:cNvPr>
          <p:cNvSpPr>
            <a:spLocks noGrp="1"/>
          </p:cNvSpPr>
          <p:nvPr>
            <p:ph idx="13" hasCustomPrompt="1"/>
          </p:nvPr>
        </p:nvSpPr>
        <p:spPr>
          <a:xfrm>
            <a:off x="3359680" y="1736725"/>
            <a:ext cx="2627312"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7781FE80-BB72-670F-87D3-BA8D621AEB31}"/>
              </a:ext>
            </a:extLst>
          </p:cNvPr>
          <p:cNvSpPr>
            <a:spLocks noGrp="1"/>
          </p:cNvSpPr>
          <p:nvPr>
            <p:ph idx="14" hasCustomPrompt="1"/>
          </p:nvPr>
        </p:nvSpPr>
        <p:spPr>
          <a:xfrm>
            <a:off x="6203421" y="1736725"/>
            <a:ext cx="2627312"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733F252A-D07D-FAF0-5064-F0AD2F97FD94}"/>
              </a:ext>
            </a:extLst>
          </p:cNvPr>
          <p:cNvSpPr>
            <a:spLocks noGrp="1"/>
          </p:cNvSpPr>
          <p:nvPr>
            <p:ph idx="15" hasCustomPrompt="1"/>
          </p:nvPr>
        </p:nvSpPr>
        <p:spPr>
          <a:xfrm>
            <a:off x="9051580" y="1736725"/>
            <a:ext cx="2627312"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2121980"/>
      </p:ext>
    </p:extLst>
  </p:cSld>
  <p:clrMapOvr>
    <a:masterClrMapping/>
  </p:clrMapOvr>
  <p:extLst>
    <p:ext uri="{DCECCB84-F9BA-43D5-87BE-67443E8EF086}">
      <p15:sldGuideLst xmlns:p15="http://schemas.microsoft.com/office/powerpoint/2012/main">
        <p15:guide id="1" pos="1980">
          <p15:clr>
            <a:srgbClr val="FBAE40"/>
          </p15:clr>
        </p15:guide>
        <p15:guide id="2" pos="5565">
          <p15:clr>
            <a:srgbClr val="FBAE40"/>
          </p15:clr>
        </p15:guide>
        <p15:guide id="3" pos="2116">
          <p15:clr>
            <a:srgbClr val="FBAE40"/>
          </p15:clr>
        </p15:guide>
        <p15:guide id="4" pos="5702">
          <p15:clr>
            <a:srgbClr val="FBAE40"/>
          </p15:clr>
        </p15:guide>
        <p15:guide id="5" pos="3772">
          <p15:clr>
            <a:srgbClr val="FBAE40"/>
          </p15:clr>
        </p15:guide>
        <p15:guide id="6" pos="3907">
          <p15:clr>
            <a:srgbClr val="FBAE40"/>
          </p15:clr>
        </p15:guide>
        <p15:guide id="7" orient="horz" pos="1094">
          <p15:clr>
            <a:srgbClr val="FBAE40"/>
          </p15:clr>
        </p15:guide>
        <p15:guide id="8" orient="horz" pos="3838">
          <p15:clr>
            <a:srgbClr val="FBAE40"/>
          </p15:clr>
        </p15:guide>
        <p15:guide id="9" pos="324">
          <p15:clr>
            <a:srgbClr val="FBAE40"/>
          </p15:clr>
        </p15:guide>
        <p15:guide id="10" pos="735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9" y="1736725"/>
            <a:ext cx="2048912" cy="43561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15" name="Content Placeholder 2">
            <a:extLst>
              <a:ext uri="{FF2B5EF4-FFF2-40B4-BE49-F238E27FC236}">
                <a16:creationId xmlns:a16="http://schemas.microsoft.com/office/drawing/2014/main" id="{1B668651-28F9-E9BD-F597-7CA4F51CD873}"/>
              </a:ext>
            </a:extLst>
          </p:cNvPr>
          <p:cNvSpPr>
            <a:spLocks noGrp="1"/>
          </p:cNvSpPr>
          <p:nvPr>
            <p:ph idx="13" hasCustomPrompt="1"/>
          </p:nvPr>
        </p:nvSpPr>
        <p:spPr>
          <a:xfrm>
            <a:off x="2793742" y="1736725"/>
            <a:ext cx="2048912" cy="43561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E4CF51D5-3B5B-5069-A34E-81C1F1B7747B}"/>
              </a:ext>
            </a:extLst>
          </p:cNvPr>
          <p:cNvSpPr>
            <a:spLocks noGrp="1"/>
          </p:cNvSpPr>
          <p:nvPr>
            <p:ph idx="14" hasCustomPrompt="1"/>
          </p:nvPr>
        </p:nvSpPr>
        <p:spPr>
          <a:xfrm>
            <a:off x="5071545" y="1736725"/>
            <a:ext cx="2048912" cy="43561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282A9AF-10E2-4E5C-7929-1BE630296BC7}"/>
              </a:ext>
            </a:extLst>
          </p:cNvPr>
          <p:cNvSpPr>
            <a:spLocks noGrp="1"/>
          </p:cNvSpPr>
          <p:nvPr>
            <p:ph idx="15" hasCustomPrompt="1"/>
          </p:nvPr>
        </p:nvSpPr>
        <p:spPr>
          <a:xfrm>
            <a:off x="7349347" y="1736725"/>
            <a:ext cx="2048912" cy="43561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a:extLst>
              <a:ext uri="{FF2B5EF4-FFF2-40B4-BE49-F238E27FC236}">
                <a16:creationId xmlns:a16="http://schemas.microsoft.com/office/drawing/2014/main" id="{E63B3D12-965D-1260-CE75-7ECD6297CC0B}"/>
              </a:ext>
            </a:extLst>
          </p:cNvPr>
          <p:cNvSpPr>
            <a:spLocks noGrp="1"/>
          </p:cNvSpPr>
          <p:nvPr>
            <p:ph idx="16" hasCustomPrompt="1"/>
          </p:nvPr>
        </p:nvSpPr>
        <p:spPr>
          <a:xfrm>
            <a:off x="9627149" y="1736725"/>
            <a:ext cx="2048912" cy="43561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4284734"/>
      </p:ext>
    </p:extLst>
  </p:cSld>
  <p:clrMapOvr>
    <a:masterClrMapping/>
  </p:clrMapOvr>
  <p:extLst>
    <p:ext uri="{DCECCB84-F9BA-43D5-87BE-67443E8EF086}">
      <p15:sldGuideLst xmlns:p15="http://schemas.microsoft.com/office/powerpoint/2012/main">
        <p15:guide id="1" pos="1614">
          <p15:clr>
            <a:srgbClr val="FBAE40"/>
          </p15:clr>
        </p15:guide>
        <p15:guide id="2" pos="6061">
          <p15:clr>
            <a:srgbClr val="FBAE40"/>
          </p15:clr>
        </p15:guide>
        <p15:guide id="3" pos="3053">
          <p15:clr>
            <a:srgbClr val="FBAE40"/>
          </p15:clr>
        </p15:guide>
        <p15:guide id="4" pos="5919">
          <p15:clr>
            <a:srgbClr val="FBAE40"/>
          </p15:clr>
        </p15:guide>
        <p15:guide id="5" pos="4625">
          <p15:clr>
            <a:srgbClr val="FBAE40"/>
          </p15:clr>
        </p15:guide>
        <p15:guide id="6" pos="4486">
          <p15:clr>
            <a:srgbClr val="FBAE40"/>
          </p15:clr>
        </p15:guide>
        <p15:guide id="7" pos="1756">
          <p15:clr>
            <a:srgbClr val="FBAE40"/>
          </p15:clr>
        </p15:guide>
        <p15:guide id="8" pos="3194">
          <p15:clr>
            <a:srgbClr val="FBAE40"/>
          </p15:clr>
        </p15:guide>
        <p15:guide id="9" orient="horz" pos="1094">
          <p15:clr>
            <a:srgbClr val="FBAE40"/>
          </p15:clr>
        </p15:guide>
        <p15:guide id="10" orient="horz" pos="3838">
          <p15:clr>
            <a:srgbClr val="FBAE40"/>
          </p15:clr>
        </p15:guide>
        <p15:guide id="11" pos="324">
          <p15:clr>
            <a:srgbClr val="FBAE40"/>
          </p15:clr>
        </p15:guide>
        <p15:guide id="12" pos="7354">
          <p15:clr>
            <a:srgbClr val="FBAE40"/>
          </p15:clr>
        </p15:guide>
        <p15:guide id="13"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Image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7" y="1736725"/>
            <a:ext cx="5472113"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9" name="Picture Placeholder 8">
            <a:extLst>
              <a:ext uri="{FF2B5EF4-FFF2-40B4-BE49-F238E27FC236}">
                <a16:creationId xmlns:a16="http://schemas.microsoft.com/office/drawing/2014/main" id="{7D77A6CB-47D8-749C-F9EF-6E95FE0F7FAB}"/>
              </a:ext>
            </a:extLst>
          </p:cNvPr>
          <p:cNvSpPr>
            <a:spLocks noGrp="1"/>
          </p:cNvSpPr>
          <p:nvPr>
            <p:ph type="pic" sz="quarter" idx="14" hasCustomPrompt="1"/>
          </p:nvPr>
        </p:nvSpPr>
        <p:spPr>
          <a:xfrm>
            <a:off x="6203950" y="1736725"/>
            <a:ext cx="5472113" cy="435610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757793568"/>
      </p:ext>
    </p:extLst>
  </p:cSld>
  <p:clrMapOvr>
    <a:masterClrMapping/>
  </p:clrMapOvr>
  <p:extLst>
    <p:ext uri="{DCECCB84-F9BA-43D5-87BE-67443E8EF086}">
      <p15:sldGuideLst xmlns:p15="http://schemas.microsoft.com/office/powerpoint/2012/main">
        <p15:guide id="1" pos="3772">
          <p15:clr>
            <a:srgbClr val="FBAE40"/>
          </p15:clr>
        </p15:guide>
        <p15:guide id="2" pos="3908">
          <p15:clr>
            <a:srgbClr val="FBAE40"/>
          </p15:clr>
        </p15:guide>
        <p15:guide id="3" orient="horz" pos="1094">
          <p15:clr>
            <a:srgbClr val="FBAE40"/>
          </p15:clr>
        </p15:guide>
        <p15:guide id="4" orient="horz" pos="3838">
          <p15:clr>
            <a:srgbClr val="FBAE40"/>
          </p15:clr>
        </p15:guide>
        <p15:guide id="5" pos="324">
          <p15:clr>
            <a:srgbClr val="FBAE40"/>
          </p15:clr>
        </p15:guide>
        <p15:guide id="6" pos="735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blu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18EC6D4-172B-6A2E-F53B-3F420F7599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7" y="1736725"/>
            <a:ext cx="5472113"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9" name="Picture Placeholder 8">
            <a:extLst>
              <a:ext uri="{FF2B5EF4-FFF2-40B4-BE49-F238E27FC236}">
                <a16:creationId xmlns:a16="http://schemas.microsoft.com/office/drawing/2014/main" id="{7D77A6CB-47D8-749C-F9EF-6E95FE0F7FAB}"/>
              </a:ext>
            </a:extLst>
          </p:cNvPr>
          <p:cNvSpPr>
            <a:spLocks noGrp="1"/>
          </p:cNvSpPr>
          <p:nvPr>
            <p:ph type="pic" sz="quarter" idx="14" hasCustomPrompt="1"/>
          </p:nvPr>
        </p:nvSpPr>
        <p:spPr>
          <a:xfrm>
            <a:off x="6203950" y="1736725"/>
            <a:ext cx="5472113" cy="435610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1040753408"/>
      </p:ext>
    </p:extLst>
  </p:cSld>
  <p:clrMapOvr>
    <a:masterClrMapping/>
  </p:clrMapOvr>
  <p:extLst>
    <p:ext uri="{DCECCB84-F9BA-43D5-87BE-67443E8EF086}">
      <p15:sldGuideLst xmlns:p15="http://schemas.microsoft.com/office/powerpoint/2012/main">
        <p15:guide id="1" pos="3772">
          <p15:clr>
            <a:srgbClr val="FBAE40"/>
          </p15:clr>
        </p15:guide>
        <p15:guide id="2" pos="3908">
          <p15:clr>
            <a:srgbClr val="FBAE40"/>
          </p15:clr>
        </p15:guide>
        <p15:guide id="3" orient="horz" pos="1094">
          <p15:clr>
            <a:srgbClr val="FBAE40"/>
          </p15:clr>
        </p15:guide>
        <p15:guide id="4" orient="horz" pos="3838">
          <p15:clr>
            <a:srgbClr val="FBAE40"/>
          </p15:clr>
        </p15:guide>
        <p15:guide id="5" pos="324">
          <p15:clr>
            <a:srgbClr val="FBAE40"/>
          </p15:clr>
        </p15:guide>
        <p15:guide id="6" pos="735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and Image (green)">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5D3116F-F0C2-9883-6695-511B028CD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7" y="1736725"/>
            <a:ext cx="5472113"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9" name="Picture Placeholder 8">
            <a:extLst>
              <a:ext uri="{FF2B5EF4-FFF2-40B4-BE49-F238E27FC236}">
                <a16:creationId xmlns:a16="http://schemas.microsoft.com/office/drawing/2014/main" id="{7D77A6CB-47D8-749C-F9EF-6E95FE0F7FAB}"/>
              </a:ext>
            </a:extLst>
          </p:cNvPr>
          <p:cNvSpPr>
            <a:spLocks noGrp="1"/>
          </p:cNvSpPr>
          <p:nvPr>
            <p:ph type="pic" sz="quarter" idx="14" hasCustomPrompt="1"/>
          </p:nvPr>
        </p:nvSpPr>
        <p:spPr>
          <a:xfrm>
            <a:off x="6203950" y="1736725"/>
            <a:ext cx="5472113" cy="435610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3076037188"/>
      </p:ext>
    </p:extLst>
  </p:cSld>
  <p:clrMapOvr>
    <a:masterClrMapping/>
  </p:clrMapOvr>
  <p:extLst>
    <p:ext uri="{DCECCB84-F9BA-43D5-87BE-67443E8EF086}">
      <p15:sldGuideLst xmlns:p15="http://schemas.microsoft.com/office/powerpoint/2012/main">
        <p15:guide id="1" pos="3772">
          <p15:clr>
            <a:srgbClr val="FBAE40"/>
          </p15:clr>
        </p15:guide>
        <p15:guide id="2" pos="3908">
          <p15:clr>
            <a:srgbClr val="FBAE40"/>
          </p15:clr>
        </p15:guide>
        <p15:guide id="3" orient="horz" pos="1094">
          <p15:clr>
            <a:srgbClr val="FBAE40"/>
          </p15:clr>
        </p15:guide>
        <p15:guide id="4" orient="horz" pos="3838">
          <p15:clr>
            <a:srgbClr val="FBAE40"/>
          </p15:clr>
        </p15:guide>
        <p15:guide id="5" pos="324">
          <p15:clr>
            <a:srgbClr val="FBAE40"/>
          </p15:clr>
        </p15:guide>
        <p15:guide id="6" pos="735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and Image (orang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FF16243-44D8-AD94-E898-7DD5398BED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7" y="1736725"/>
            <a:ext cx="5472113"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9" name="Picture Placeholder 8">
            <a:extLst>
              <a:ext uri="{FF2B5EF4-FFF2-40B4-BE49-F238E27FC236}">
                <a16:creationId xmlns:a16="http://schemas.microsoft.com/office/drawing/2014/main" id="{7D77A6CB-47D8-749C-F9EF-6E95FE0F7FAB}"/>
              </a:ext>
            </a:extLst>
          </p:cNvPr>
          <p:cNvSpPr>
            <a:spLocks noGrp="1"/>
          </p:cNvSpPr>
          <p:nvPr>
            <p:ph type="pic" sz="quarter" idx="14" hasCustomPrompt="1"/>
          </p:nvPr>
        </p:nvSpPr>
        <p:spPr>
          <a:xfrm>
            <a:off x="6203950" y="1736725"/>
            <a:ext cx="5472113" cy="435610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2027321569"/>
      </p:ext>
    </p:extLst>
  </p:cSld>
  <p:clrMapOvr>
    <a:masterClrMapping/>
  </p:clrMapOvr>
  <p:extLst>
    <p:ext uri="{DCECCB84-F9BA-43D5-87BE-67443E8EF086}">
      <p15:sldGuideLst xmlns:p15="http://schemas.microsoft.com/office/powerpoint/2012/main">
        <p15:guide id="1" pos="3772">
          <p15:clr>
            <a:srgbClr val="FBAE40"/>
          </p15:clr>
        </p15:guide>
        <p15:guide id="2" pos="3908">
          <p15:clr>
            <a:srgbClr val="FBAE40"/>
          </p15:clr>
        </p15:guide>
        <p15:guide id="3" orient="horz" pos="1094">
          <p15:clr>
            <a:srgbClr val="FBAE40"/>
          </p15:clr>
        </p15:guide>
        <p15:guide id="4" orient="horz" pos="3838">
          <p15:clr>
            <a:srgbClr val="FBAE40"/>
          </p15:clr>
        </p15:guide>
        <p15:guide id="5" pos="324">
          <p15:clr>
            <a:srgbClr val="FBAE40"/>
          </p15:clr>
        </p15:guide>
        <p15:guide id="6" pos="735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and Image (w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8"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9" name="Picture Placeholder 8">
            <a:extLst>
              <a:ext uri="{FF2B5EF4-FFF2-40B4-BE49-F238E27FC236}">
                <a16:creationId xmlns:a16="http://schemas.microsoft.com/office/drawing/2014/main" id="{7D77A6CB-47D8-749C-F9EF-6E95FE0F7FAB}"/>
              </a:ext>
            </a:extLst>
          </p:cNvPr>
          <p:cNvSpPr>
            <a:spLocks noGrp="1"/>
          </p:cNvSpPr>
          <p:nvPr>
            <p:ph type="pic" sz="quarter" idx="14" hasCustomPrompt="1"/>
          </p:nvPr>
        </p:nvSpPr>
        <p:spPr>
          <a:xfrm>
            <a:off x="4313806" y="1736725"/>
            <a:ext cx="7362257" cy="435610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344586711"/>
      </p:ext>
    </p:extLst>
  </p:cSld>
  <p:clrMapOvr>
    <a:masterClrMapping/>
  </p:clrMapOvr>
  <p:extLst>
    <p:ext uri="{DCECCB84-F9BA-43D5-87BE-67443E8EF086}">
      <p15:sldGuideLst xmlns:p15="http://schemas.microsoft.com/office/powerpoint/2012/main">
        <p15:guide id="1" pos="2577">
          <p15:clr>
            <a:srgbClr val="FBAE40"/>
          </p15:clr>
        </p15:guide>
        <p15:guide id="2" pos="2713">
          <p15:clr>
            <a:srgbClr val="FBAE40"/>
          </p15:clr>
        </p15:guide>
        <p15:guide id="3" orient="horz" pos="1094">
          <p15:clr>
            <a:srgbClr val="FBAE40"/>
          </p15:clr>
        </p15:guide>
        <p15:guide id="4" orient="horz" pos="3838">
          <p15:clr>
            <a:srgbClr val="FBAE40"/>
          </p15:clr>
        </p15:guide>
        <p15:guide id="5" pos="324">
          <p15:clr>
            <a:srgbClr val="FBAE40"/>
          </p15:clr>
        </p15:guide>
        <p15:guide id="6" pos="735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One Image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8"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28" name="Content Placeholder 2">
            <a:extLst>
              <a:ext uri="{FF2B5EF4-FFF2-40B4-BE49-F238E27FC236}">
                <a16:creationId xmlns:a16="http://schemas.microsoft.com/office/drawing/2014/main" id="{0B29D3D5-97ED-06E3-851F-2B4F852C9A43}"/>
              </a:ext>
            </a:extLst>
          </p:cNvPr>
          <p:cNvSpPr>
            <a:spLocks noGrp="1"/>
          </p:cNvSpPr>
          <p:nvPr>
            <p:ph idx="13" hasCustomPrompt="1"/>
          </p:nvPr>
        </p:nvSpPr>
        <p:spPr>
          <a:xfrm>
            <a:off x="4307806"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583537A1-811B-3299-153F-869069883947}"/>
              </a:ext>
            </a:extLst>
          </p:cNvPr>
          <p:cNvSpPr>
            <a:spLocks noGrp="1"/>
          </p:cNvSpPr>
          <p:nvPr>
            <p:ph type="pic" sz="quarter" idx="14" hasCustomPrompt="1"/>
          </p:nvPr>
        </p:nvSpPr>
        <p:spPr>
          <a:xfrm>
            <a:off x="8104090" y="1736725"/>
            <a:ext cx="3571200" cy="435610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2598842924"/>
      </p:ext>
    </p:extLst>
  </p:cSld>
  <p:clrMapOvr>
    <a:masterClrMapping/>
  </p:clrMapOvr>
  <p:extLst>
    <p:ext uri="{DCECCB84-F9BA-43D5-87BE-67443E8EF086}">
      <p15:sldGuideLst xmlns:p15="http://schemas.microsoft.com/office/powerpoint/2012/main">
        <p15:guide id="1" pos="2577">
          <p15:clr>
            <a:srgbClr val="FBAE40"/>
          </p15:clr>
        </p15:guide>
        <p15:guide id="2" pos="5101">
          <p15:clr>
            <a:srgbClr val="FBAE40"/>
          </p15:clr>
        </p15:guide>
        <p15:guide id="3" pos="2713">
          <p15:clr>
            <a:srgbClr val="FBAE40"/>
          </p15:clr>
        </p15:guide>
        <p15:guide id="4" pos="4964">
          <p15:clr>
            <a:srgbClr val="FBAE40"/>
          </p15:clr>
        </p15:guide>
        <p15:guide id="5" pos="324">
          <p15:clr>
            <a:srgbClr val="FBAE40"/>
          </p15:clr>
        </p15:guide>
        <p15:guide id="6" orient="horz" pos="1094">
          <p15:clr>
            <a:srgbClr val="FBAE40"/>
          </p15:clr>
        </p15:guide>
        <p15:guide id="7" orient="horz" pos="3838">
          <p15:clr>
            <a:srgbClr val="FBAE40"/>
          </p15:clr>
        </p15:guide>
        <p15:guide id="8" pos="735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7A18-3FED-B2D2-1950-33A885A43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50A3AF-AF77-8B99-D8F8-8778BA7FB8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E7756D-66C8-7CBE-14A7-A87A9A6C701C}"/>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5" name="Footer Placeholder 4">
            <a:extLst>
              <a:ext uri="{FF2B5EF4-FFF2-40B4-BE49-F238E27FC236}">
                <a16:creationId xmlns:a16="http://schemas.microsoft.com/office/drawing/2014/main" id="{03FAFFB1-6C56-0651-3FC3-D74B94E22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9133D-37A6-5BBE-2C75-2454CFDD0F9A}"/>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23271259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ntent, One Image (blu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1039F8D-6508-134D-6296-002C2BABC3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8"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28" name="Content Placeholder 2">
            <a:extLst>
              <a:ext uri="{FF2B5EF4-FFF2-40B4-BE49-F238E27FC236}">
                <a16:creationId xmlns:a16="http://schemas.microsoft.com/office/drawing/2014/main" id="{0B29D3D5-97ED-06E3-851F-2B4F852C9A43}"/>
              </a:ext>
            </a:extLst>
          </p:cNvPr>
          <p:cNvSpPr>
            <a:spLocks noGrp="1"/>
          </p:cNvSpPr>
          <p:nvPr>
            <p:ph idx="13" hasCustomPrompt="1"/>
          </p:nvPr>
        </p:nvSpPr>
        <p:spPr>
          <a:xfrm>
            <a:off x="4307806"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583537A1-811B-3299-153F-869069883947}"/>
              </a:ext>
            </a:extLst>
          </p:cNvPr>
          <p:cNvSpPr>
            <a:spLocks noGrp="1"/>
          </p:cNvSpPr>
          <p:nvPr>
            <p:ph type="pic" sz="quarter" idx="14" hasCustomPrompt="1"/>
          </p:nvPr>
        </p:nvSpPr>
        <p:spPr>
          <a:xfrm>
            <a:off x="8104090" y="1736725"/>
            <a:ext cx="3571200" cy="435610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8" name="Footer Placeholder 4">
            <a:extLst>
              <a:ext uri="{FF2B5EF4-FFF2-40B4-BE49-F238E27FC236}">
                <a16:creationId xmlns:a16="http://schemas.microsoft.com/office/drawing/2014/main" id="{CDA82C09-8509-204F-5B70-BC88731408CB}"/>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Tree>
    <p:extLst>
      <p:ext uri="{BB962C8B-B14F-4D97-AF65-F5344CB8AC3E}">
        <p14:creationId xmlns:p14="http://schemas.microsoft.com/office/powerpoint/2010/main" val="3835078168"/>
      </p:ext>
    </p:extLst>
  </p:cSld>
  <p:clrMapOvr>
    <a:masterClrMapping/>
  </p:clrMapOvr>
  <p:extLst>
    <p:ext uri="{DCECCB84-F9BA-43D5-87BE-67443E8EF086}">
      <p15:sldGuideLst xmlns:p15="http://schemas.microsoft.com/office/powerpoint/2012/main">
        <p15:guide id="1" pos="2577">
          <p15:clr>
            <a:srgbClr val="FBAE40"/>
          </p15:clr>
        </p15:guide>
        <p15:guide id="2" pos="5101">
          <p15:clr>
            <a:srgbClr val="FBAE40"/>
          </p15:clr>
        </p15:guide>
        <p15:guide id="3" pos="2713">
          <p15:clr>
            <a:srgbClr val="FBAE40"/>
          </p15:clr>
        </p15:guide>
        <p15:guide id="4" pos="4964">
          <p15:clr>
            <a:srgbClr val="FBAE40"/>
          </p15:clr>
        </p15:guide>
        <p15:guide id="5" pos="324">
          <p15:clr>
            <a:srgbClr val="FBAE40"/>
          </p15:clr>
        </p15:guide>
        <p15:guide id="6" orient="horz" pos="1094">
          <p15:clr>
            <a:srgbClr val="FBAE40"/>
          </p15:clr>
        </p15:guide>
        <p15:guide id="7" orient="horz" pos="3838">
          <p15:clr>
            <a:srgbClr val="FBAE40"/>
          </p15:clr>
        </p15:guide>
        <p15:guide id="8" pos="735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wo Content, One Image (green)">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B9AF7E9-61B6-AE56-8CC4-39085001EE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8"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28" name="Content Placeholder 2">
            <a:extLst>
              <a:ext uri="{FF2B5EF4-FFF2-40B4-BE49-F238E27FC236}">
                <a16:creationId xmlns:a16="http://schemas.microsoft.com/office/drawing/2014/main" id="{0B29D3D5-97ED-06E3-851F-2B4F852C9A43}"/>
              </a:ext>
            </a:extLst>
          </p:cNvPr>
          <p:cNvSpPr>
            <a:spLocks noGrp="1"/>
          </p:cNvSpPr>
          <p:nvPr>
            <p:ph idx="13" hasCustomPrompt="1"/>
          </p:nvPr>
        </p:nvSpPr>
        <p:spPr>
          <a:xfrm>
            <a:off x="4307806"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583537A1-811B-3299-153F-869069883947}"/>
              </a:ext>
            </a:extLst>
          </p:cNvPr>
          <p:cNvSpPr>
            <a:spLocks noGrp="1"/>
          </p:cNvSpPr>
          <p:nvPr>
            <p:ph type="pic" sz="quarter" idx="14" hasCustomPrompt="1"/>
          </p:nvPr>
        </p:nvSpPr>
        <p:spPr>
          <a:xfrm>
            <a:off x="8104090" y="1736725"/>
            <a:ext cx="3571200" cy="435610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8" name="Footer Placeholder 4">
            <a:extLst>
              <a:ext uri="{FF2B5EF4-FFF2-40B4-BE49-F238E27FC236}">
                <a16:creationId xmlns:a16="http://schemas.microsoft.com/office/drawing/2014/main" id="{4D04A0DF-0378-CA9A-3253-28073C2FB917}"/>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Tree>
    <p:extLst>
      <p:ext uri="{BB962C8B-B14F-4D97-AF65-F5344CB8AC3E}">
        <p14:creationId xmlns:p14="http://schemas.microsoft.com/office/powerpoint/2010/main" val="927096336"/>
      </p:ext>
    </p:extLst>
  </p:cSld>
  <p:clrMapOvr>
    <a:masterClrMapping/>
  </p:clrMapOvr>
  <p:extLst>
    <p:ext uri="{DCECCB84-F9BA-43D5-87BE-67443E8EF086}">
      <p15:sldGuideLst xmlns:p15="http://schemas.microsoft.com/office/powerpoint/2012/main">
        <p15:guide id="1" pos="2577">
          <p15:clr>
            <a:srgbClr val="FBAE40"/>
          </p15:clr>
        </p15:guide>
        <p15:guide id="2" pos="5101">
          <p15:clr>
            <a:srgbClr val="FBAE40"/>
          </p15:clr>
        </p15:guide>
        <p15:guide id="3" pos="2713">
          <p15:clr>
            <a:srgbClr val="FBAE40"/>
          </p15:clr>
        </p15:guide>
        <p15:guide id="4" pos="4964">
          <p15:clr>
            <a:srgbClr val="FBAE40"/>
          </p15:clr>
        </p15:guide>
        <p15:guide id="5" pos="324">
          <p15:clr>
            <a:srgbClr val="FBAE40"/>
          </p15:clr>
        </p15:guide>
        <p15:guide id="6" orient="horz" pos="1094">
          <p15:clr>
            <a:srgbClr val="FBAE40"/>
          </p15:clr>
        </p15:guide>
        <p15:guide id="7" orient="horz" pos="3838">
          <p15:clr>
            <a:srgbClr val="FBAE40"/>
          </p15:clr>
        </p15:guide>
        <p15:guide id="8" pos="735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wo Content, One Image (oran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C732DCA-79AA-D4E7-6D31-E0D4DFDCE6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8"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28" name="Content Placeholder 2">
            <a:extLst>
              <a:ext uri="{FF2B5EF4-FFF2-40B4-BE49-F238E27FC236}">
                <a16:creationId xmlns:a16="http://schemas.microsoft.com/office/drawing/2014/main" id="{0B29D3D5-97ED-06E3-851F-2B4F852C9A43}"/>
              </a:ext>
            </a:extLst>
          </p:cNvPr>
          <p:cNvSpPr>
            <a:spLocks noGrp="1"/>
          </p:cNvSpPr>
          <p:nvPr>
            <p:ph idx="13" hasCustomPrompt="1"/>
          </p:nvPr>
        </p:nvSpPr>
        <p:spPr>
          <a:xfrm>
            <a:off x="4307806" y="1736725"/>
            <a:ext cx="3571200" cy="43561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583537A1-811B-3299-153F-869069883947}"/>
              </a:ext>
            </a:extLst>
          </p:cNvPr>
          <p:cNvSpPr>
            <a:spLocks noGrp="1"/>
          </p:cNvSpPr>
          <p:nvPr>
            <p:ph type="pic" sz="quarter" idx="14" hasCustomPrompt="1"/>
          </p:nvPr>
        </p:nvSpPr>
        <p:spPr>
          <a:xfrm>
            <a:off x="8104090" y="1736725"/>
            <a:ext cx="3571200" cy="435610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8" name="Footer Placeholder 4">
            <a:extLst>
              <a:ext uri="{FF2B5EF4-FFF2-40B4-BE49-F238E27FC236}">
                <a16:creationId xmlns:a16="http://schemas.microsoft.com/office/drawing/2014/main" id="{FE129EAB-0CFF-C7DC-7BD3-130003D8E56F}"/>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Tree>
    <p:extLst>
      <p:ext uri="{BB962C8B-B14F-4D97-AF65-F5344CB8AC3E}">
        <p14:creationId xmlns:p14="http://schemas.microsoft.com/office/powerpoint/2010/main" val="882724342"/>
      </p:ext>
    </p:extLst>
  </p:cSld>
  <p:clrMapOvr>
    <a:masterClrMapping/>
  </p:clrMapOvr>
  <p:extLst>
    <p:ext uri="{DCECCB84-F9BA-43D5-87BE-67443E8EF086}">
      <p15:sldGuideLst xmlns:p15="http://schemas.microsoft.com/office/powerpoint/2012/main">
        <p15:guide id="1" pos="2577">
          <p15:clr>
            <a:srgbClr val="FBAE40"/>
          </p15:clr>
        </p15:guide>
        <p15:guide id="2" pos="5101">
          <p15:clr>
            <a:srgbClr val="FBAE40"/>
          </p15:clr>
        </p15:guide>
        <p15:guide id="3" pos="2713">
          <p15:clr>
            <a:srgbClr val="FBAE40"/>
          </p15:clr>
        </p15:guide>
        <p15:guide id="4" pos="4964">
          <p15:clr>
            <a:srgbClr val="FBAE40"/>
          </p15:clr>
        </p15:guide>
        <p15:guide id="5" pos="324">
          <p15:clr>
            <a:srgbClr val="FBAE40"/>
          </p15:clr>
        </p15:guide>
        <p15:guide id="6" orient="horz" pos="1094">
          <p15:clr>
            <a:srgbClr val="FBAE40"/>
          </p15:clr>
        </p15:guide>
        <p15:guide id="7" orient="horz" pos="3838">
          <p15:clr>
            <a:srgbClr val="FBAE40"/>
          </p15:clr>
        </p15:guide>
        <p15:guide id="8" pos="735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Images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7" name="Picture Placeholder 8">
            <a:extLst>
              <a:ext uri="{FF2B5EF4-FFF2-40B4-BE49-F238E27FC236}">
                <a16:creationId xmlns:a16="http://schemas.microsoft.com/office/drawing/2014/main" id="{7F518F7B-DC54-370C-A1ED-0D2F619C662A}"/>
              </a:ext>
            </a:extLst>
          </p:cNvPr>
          <p:cNvSpPr>
            <a:spLocks noGrp="1"/>
          </p:cNvSpPr>
          <p:nvPr>
            <p:ph type="pic" sz="quarter" idx="15" hasCustomPrompt="1"/>
          </p:nvPr>
        </p:nvSpPr>
        <p:spPr>
          <a:xfrm>
            <a:off x="515938" y="1736725"/>
            <a:ext cx="3571200" cy="221273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8" name="Picture Placeholder 8">
            <a:extLst>
              <a:ext uri="{FF2B5EF4-FFF2-40B4-BE49-F238E27FC236}">
                <a16:creationId xmlns:a16="http://schemas.microsoft.com/office/drawing/2014/main" id="{9B1065E9-D587-E409-E0E1-8AD0E8A2DBE8}"/>
              </a:ext>
            </a:extLst>
          </p:cNvPr>
          <p:cNvSpPr>
            <a:spLocks noGrp="1"/>
          </p:cNvSpPr>
          <p:nvPr>
            <p:ph type="pic" sz="quarter" idx="16" hasCustomPrompt="1"/>
          </p:nvPr>
        </p:nvSpPr>
        <p:spPr>
          <a:xfrm>
            <a:off x="4306887" y="1736725"/>
            <a:ext cx="3571200" cy="221273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9" name="Picture Placeholder 8">
            <a:extLst>
              <a:ext uri="{FF2B5EF4-FFF2-40B4-BE49-F238E27FC236}">
                <a16:creationId xmlns:a16="http://schemas.microsoft.com/office/drawing/2014/main" id="{895B6D2E-B816-29A7-C9C7-E16DEE38F8F3}"/>
              </a:ext>
            </a:extLst>
          </p:cNvPr>
          <p:cNvSpPr>
            <a:spLocks noGrp="1"/>
          </p:cNvSpPr>
          <p:nvPr>
            <p:ph type="pic" sz="quarter" idx="17" hasCustomPrompt="1"/>
          </p:nvPr>
        </p:nvSpPr>
        <p:spPr>
          <a:xfrm>
            <a:off x="8097836" y="1736725"/>
            <a:ext cx="3571200" cy="221273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0" name="Content Placeholder 2">
            <a:extLst>
              <a:ext uri="{FF2B5EF4-FFF2-40B4-BE49-F238E27FC236}">
                <a16:creationId xmlns:a16="http://schemas.microsoft.com/office/drawing/2014/main" id="{42C7C019-6705-48FB-6764-527D4E7AB41D}"/>
              </a:ext>
            </a:extLst>
          </p:cNvPr>
          <p:cNvSpPr>
            <a:spLocks noGrp="1"/>
          </p:cNvSpPr>
          <p:nvPr>
            <p:ph idx="1" hasCustomPrompt="1"/>
          </p:nvPr>
        </p:nvSpPr>
        <p:spPr>
          <a:xfrm>
            <a:off x="515938" y="4143513"/>
            <a:ext cx="3571200" cy="1949312"/>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24D53E60-2B51-89CA-C790-CD40D6470E68}"/>
              </a:ext>
            </a:extLst>
          </p:cNvPr>
          <p:cNvSpPr>
            <a:spLocks noGrp="1"/>
          </p:cNvSpPr>
          <p:nvPr>
            <p:ph idx="13" hasCustomPrompt="1"/>
          </p:nvPr>
        </p:nvSpPr>
        <p:spPr>
          <a:xfrm>
            <a:off x="4306887" y="4143513"/>
            <a:ext cx="3571200" cy="1949312"/>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719D2CC7-A2CA-A363-3A01-BC59ACF18261}"/>
              </a:ext>
            </a:extLst>
          </p:cNvPr>
          <p:cNvSpPr>
            <a:spLocks noGrp="1"/>
          </p:cNvSpPr>
          <p:nvPr>
            <p:ph idx="14" hasCustomPrompt="1"/>
          </p:nvPr>
        </p:nvSpPr>
        <p:spPr>
          <a:xfrm>
            <a:off x="8097836" y="4143513"/>
            <a:ext cx="3571200" cy="1949312"/>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7220964"/>
      </p:ext>
    </p:extLst>
  </p:cSld>
  <p:clrMapOvr>
    <a:masterClrMapping/>
  </p:clrMapOvr>
  <p:extLst>
    <p:ext uri="{DCECCB84-F9BA-43D5-87BE-67443E8EF086}">
      <p15:sldGuideLst xmlns:p15="http://schemas.microsoft.com/office/powerpoint/2012/main">
        <p15:guide id="1" pos="2577">
          <p15:clr>
            <a:srgbClr val="FBAE40"/>
          </p15:clr>
        </p15:guide>
        <p15:guide id="2" pos="5101">
          <p15:clr>
            <a:srgbClr val="FBAE40"/>
          </p15:clr>
        </p15:guide>
        <p15:guide id="3" pos="2713">
          <p15:clr>
            <a:srgbClr val="FBAE40"/>
          </p15:clr>
        </p15:guide>
        <p15:guide id="4" pos="4964">
          <p15:clr>
            <a:srgbClr val="FBAE40"/>
          </p15:clr>
        </p15:guide>
        <p15:guide id="5" pos="324">
          <p15:clr>
            <a:srgbClr val="FBAE40"/>
          </p15:clr>
        </p15:guide>
        <p15:guide id="6" orient="horz" pos="1094">
          <p15:clr>
            <a:srgbClr val="FBAE40"/>
          </p15:clr>
        </p15:guide>
        <p15:guide id="7" orient="horz" pos="3838">
          <p15:clr>
            <a:srgbClr val="FBAE40"/>
          </p15:clr>
        </p15:guide>
        <p15:guide id="8" pos="735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Images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9" y="3754783"/>
            <a:ext cx="2627312" cy="2338041"/>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8" name="Content Placeholder 2">
            <a:extLst>
              <a:ext uri="{FF2B5EF4-FFF2-40B4-BE49-F238E27FC236}">
                <a16:creationId xmlns:a16="http://schemas.microsoft.com/office/drawing/2014/main" id="{56B4AC06-F939-E93D-D05E-A11658F9A855}"/>
              </a:ext>
            </a:extLst>
          </p:cNvPr>
          <p:cNvSpPr>
            <a:spLocks noGrp="1"/>
          </p:cNvSpPr>
          <p:nvPr>
            <p:ph idx="13" hasCustomPrompt="1"/>
          </p:nvPr>
        </p:nvSpPr>
        <p:spPr>
          <a:xfrm>
            <a:off x="3359680" y="3754783"/>
            <a:ext cx="2627312" cy="2338041"/>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7781FE80-BB72-670F-87D3-BA8D621AEB31}"/>
              </a:ext>
            </a:extLst>
          </p:cNvPr>
          <p:cNvSpPr>
            <a:spLocks noGrp="1"/>
          </p:cNvSpPr>
          <p:nvPr>
            <p:ph idx="14" hasCustomPrompt="1"/>
          </p:nvPr>
        </p:nvSpPr>
        <p:spPr>
          <a:xfrm>
            <a:off x="6203421" y="3754783"/>
            <a:ext cx="2627312" cy="2338041"/>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733F252A-D07D-FAF0-5064-F0AD2F97FD94}"/>
              </a:ext>
            </a:extLst>
          </p:cNvPr>
          <p:cNvSpPr>
            <a:spLocks noGrp="1"/>
          </p:cNvSpPr>
          <p:nvPr>
            <p:ph idx="15" hasCustomPrompt="1"/>
          </p:nvPr>
        </p:nvSpPr>
        <p:spPr>
          <a:xfrm>
            <a:off x="9051580" y="3754783"/>
            <a:ext cx="2627312" cy="2338041"/>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DF815058-C10B-D473-FDCB-18690398BBFB}"/>
              </a:ext>
            </a:extLst>
          </p:cNvPr>
          <p:cNvSpPr>
            <a:spLocks noGrp="1"/>
          </p:cNvSpPr>
          <p:nvPr>
            <p:ph type="pic" sz="quarter" idx="16" hasCustomPrompt="1"/>
          </p:nvPr>
        </p:nvSpPr>
        <p:spPr>
          <a:xfrm>
            <a:off x="515939" y="1736725"/>
            <a:ext cx="2627312" cy="161165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7" name="Picture Placeholder 8">
            <a:extLst>
              <a:ext uri="{FF2B5EF4-FFF2-40B4-BE49-F238E27FC236}">
                <a16:creationId xmlns:a16="http://schemas.microsoft.com/office/drawing/2014/main" id="{024CA4F7-275B-16A9-59E2-E7DA4ECEB0F8}"/>
              </a:ext>
            </a:extLst>
          </p:cNvPr>
          <p:cNvSpPr>
            <a:spLocks noGrp="1"/>
          </p:cNvSpPr>
          <p:nvPr>
            <p:ph type="pic" sz="quarter" idx="17" hasCustomPrompt="1"/>
          </p:nvPr>
        </p:nvSpPr>
        <p:spPr>
          <a:xfrm>
            <a:off x="3360738" y="1736725"/>
            <a:ext cx="2627312" cy="161165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1" name="Picture Placeholder 8">
            <a:extLst>
              <a:ext uri="{FF2B5EF4-FFF2-40B4-BE49-F238E27FC236}">
                <a16:creationId xmlns:a16="http://schemas.microsoft.com/office/drawing/2014/main" id="{0571FE17-D41F-EB05-8C0D-E4A847086B00}"/>
              </a:ext>
            </a:extLst>
          </p:cNvPr>
          <p:cNvSpPr>
            <a:spLocks noGrp="1"/>
          </p:cNvSpPr>
          <p:nvPr>
            <p:ph type="pic" sz="quarter" idx="18" hasCustomPrompt="1"/>
          </p:nvPr>
        </p:nvSpPr>
        <p:spPr>
          <a:xfrm>
            <a:off x="6207126" y="1736725"/>
            <a:ext cx="2627312" cy="161165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2" name="Picture Placeholder 8">
            <a:extLst>
              <a:ext uri="{FF2B5EF4-FFF2-40B4-BE49-F238E27FC236}">
                <a16:creationId xmlns:a16="http://schemas.microsoft.com/office/drawing/2014/main" id="{56FD9137-1402-4995-6E26-072BD425D8B5}"/>
              </a:ext>
            </a:extLst>
          </p:cNvPr>
          <p:cNvSpPr>
            <a:spLocks noGrp="1"/>
          </p:cNvSpPr>
          <p:nvPr>
            <p:ph type="pic" sz="quarter" idx="19" hasCustomPrompt="1"/>
          </p:nvPr>
        </p:nvSpPr>
        <p:spPr>
          <a:xfrm>
            <a:off x="9047163" y="1736725"/>
            <a:ext cx="2627312" cy="161165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3003049219"/>
      </p:ext>
    </p:extLst>
  </p:cSld>
  <p:clrMapOvr>
    <a:masterClrMapping/>
  </p:clrMapOvr>
  <p:extLst>
    <p:ext uri="{DCECCB84-F9BA-43D5-87BE-67443E8EF086}">
      <p15:sldGuideLst xmlns:p15="http://schemas.microsoft.com/office/powerpoint/2012/main">
        <p15:guide id="1" pos="1980">
          <p15:clr>
            <a:srgbClr val="FBAE40"/>
          </p15:clr>
        </p15:guide>
        <p15:guide id="2" pos="5565">
          <p15:clr>
            <a:srgbClr val="FBAE40"/>
          </p15:clr>
        </p15:guide>
        <p15:guide id="3" pos="2116">
          <p15:clr>
            <a:srgbClr val="FBAE40"/>
          </p15:clr>
        </p15:guide>
        <p15:guide id="4" pos="5702">
          <p15:clr>
            <a:srgbClr val="FBAE40"/>
          </p15:clr>
        </p15:guide>
        <p15:guide id="5" pos="3772">
          <p15:clr>
            <a:srgbClr val="FBAE40"/>
          </p15:clr>
        </p15:guide>
        <p15:guide id="6" pos="3907">
          <p15:clr>
            <a:srgbClr val="FBAE40"/>
          </p15:clr>
        </p15:guide>
        <p15:guide id="7" orient="horz" pos="1094">
          <p15:clr>
            <a:srgbClr val="FBAE40"/>
          </p15:clr>
        </p15:guide>
        <p15:guide id="8" orient="horz" pos="3838">
          <p15:clr>
            <a:srgbClr val="FBAE40"/>
          </p15:clr>
        </p15:guide>
        <p15:guide id="9" pos="324">
          <p15:clr>
            <a:srgbClr val="FBAE40"/>
          </p15:clr>
        </p15:guide>
        <p15:guide id="10" pos="735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Images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515939" y="3590825"/>
            <a:ext cx="2048912" cy="25020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15" name="Content Placeholder 2">
            <a:extLst>
              <a:ext uri="{FF2B5EF4-FFF2-40B4-BE49-F238E27FC236}">
                <a16:creationId xmlns:a16="http://schemas.microsoft.com/office/drawing/2014/main" id="{1B668651-28F9-E9BD-F597-7CA4F51CD873}"/>
              </a:ext>
            </a:extLst>
          </p:cNvPr>
          <p:cNvSpPr>
            <a:spLocks noGrp="1"/>
          </p:cNvSpPr>
          <p:nvPr>
            <p:ph idx="13" hasCustomPrompt="1"/>
          </p:nvPr>
        </p:nvSpPr>
        <p:spPr>
          <a:xfrm>
            <a:off x="2793742" y="3590825"/>
            <a:ext cx="2048912" cy="25020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E4CF51D5-3B5B-5069-A34E-81C1F1B7747B}"/>
              </a:ext>
            </a:extLst>
          </p:cNvPr>
          <p:cNvSpPr>
            <a:spLocks noGrp="1"/>
          </p:cNvSpPr>
          <p:nvPr>
            <p:ph idx="14" hasCustomPrompt="1"/>
          </p:nvPr>
        </p:nvSpPr>
        <p:spPr>
          <a:xfrm>
            <a:off x="5071545" y="3590825"/>
            <a:ext cx="2048912" cy="25020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282A9AF-10E2-4E5C-7929-1BE630296BC7}"/>
              </a:ext>
            </a:extLst>
          </p:cNvPr>
          <p:cNvSpPr>
            <a:spLocks noGrp="1"/>
          </p:cNvSpPr>
          <p:nvPr>
            <p:ph idx="15" hasCustomPrompt="1"/>
          </p:nvPr>
        </p:nvSpPr>
        <p:spPr>
          <a:xfrm>
            <a:off x="7349347" y="3590825"/>
            <a:ext cx="2048912" cy="25020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a:extLst>
              <a:ext uri="{FF2B5EF4-FFF2-40B4-BE49-F238E27FC236}">
                <a16:creationId xmlns:a16="http://schemas.microsoft.com/office/drawing/2014/main" id="{E63B3D12-965D-1260-CE75-7ECD6297CC0B}"/>
              </a:ext>
            </a:extLst>
          </p:cNvPr>
          <p:cNvSpPr>
            <a:spLocks noGrp="1"/>
          </p:cNvSpPr>
          <p:nvPr>
            <p:ph idx="16" hasCustomPrompt="1"/>
          </p:nvPr>
        </p:nvSpPr>
        <p:spPr>
          <a:xfrm>
            <a:off x="9627149" y="3590825"/>
            <a:ext cx="2048912" cy="2502000"/>
          </a:xfrm>
        </p:spPr>
        <p:txBody>
          <a:bodyPr>
            <a:noAutofit/>
          </a:bodyPr>
          <a:lstStyle>
            <a:lvl1pPr>
              <a:defRPr sz="1100">
                <a:solidFill>
                  <a:schemeClr val="tx1"/>
                </a:solidFill>
              </a:defRPr>
            </a:lvl1pPr>
            <a:lvl2pPr>
              <a:defRPr sz="1050">
                <a:solidFill>
                  <a:schemeClr val="tx1"/>
                </a:solidFill>
              </a:defRPr>
            </a:lvl2pPr>
            <a:lvl3pPr>
              <a:defRPr sz="1000">
                <a:solidFill>
                  <a:schemeClr val="tx1"/>
                </a:solidFill>
              </a:defRPr>
            </a:lvl3pPr>
            <a:lvl4pPr>
              <a:defRPr sz="900">
                <a:solidFill>
                  <a:schemeClr val="tx1"/>
                </a:solidFill>
              </a:defRPr>
            </a:lvl4pPr>
            <a:lvl5pPr>
              <a:defRPr sz="9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CDA49EE4-023C-5F78-4F51-3958FAF3FD53}"/>
              </a:ext>
            </a:extLst>
          </p:cNvPr>
          <p:cNvSpPr>
            <a:spLocks noGrp="1"/>
          </p:cNvSpPr>
          <p:nvPr>
            <p:ph type="pic" sz="quarter" idx="17" hasCustomPrompt="1"/>
          </p:nvPr>
        </p:nvSpPr>
        <p:spPr>
          <a:xfrm>
            <a:off x="515937" y="1736725"/>
            <a:ext cx="2048911" cy="161165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7" name="Picture Placeholder 8">
            <a:extLst>
              <a:ext uri="{FF2B5EF4-FFF2-40B4-BE49-F238E27FC236}">
                <a16:creationId xmlns:a16="http://schemas.microsoft.com/office/drawing/2014/main" id="{D8B50308-80E9-EE73-CE6E-7569D9E679CA}"/>
              </a:ext>
            </a:extLst>
          </p:cNvPr>
          <p:cNvSpPr>
            <a:spLocks noGrp="1"/>
          </p:cNvSpPr>
          <p:nvPr>
            <p:ph type="pic" sz="quarter" idx="18" hasCustomPrompt="1"/>
          </p:nvPr>
        </p:nvSpPr>
        <p:spPr>
          <a:xfrm>
            <a:off x="2793740" y="1736725"/>
            <a:ext cx="2048911" cy="161165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8" name="Picture Placeholder 8">
            <a:extLst>
              <a:ext uri="{FF2B5EF4-FFF2-40B4-BE49-F238E27FC236}">
                <a16:creationId xmlns:a16="http://schemas.microsoft.com/office/drawing/2014/main" id="{F89BEAC6-EF76-A6E9-6F42-6F073C24A1DA}"/>
              </a:ext>
            </a:extLst>
          </p:cNvPr>
          <p:cNvSpPr>
            <a:spLocks noGrp="1"/>
          </p:cNvSpPr>
          <p:nvPr>
            <p:ph type="pic" sz="quarter" idx="19" hasCustomPrompt="1"/>
          </p:nvPr>
        </p:nvSpPr>
        <p:spPr>
          <a:xfrm>
            <a:off x="5071543" y="1736725"/>
            <a:ext cx="2048911" cy="161165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9" name="Picture Placeholder 8">
            <a:extLst>
              <a:ext uri="{FF2B5EF4-FFF2-40B4-BE49-F238E27FC236}">
                <a16:creationId xmlns:a16="http://schemas.microsoft.com/office/drawing/2014/main" id="{31641072-C54C-1CF9-3D50-F595692E9408}"/>
              </a:ext>
            </a:extLst>
          </p:cNvPr>
          <p:cNvSpPr>
            <a:spLocks noGrp="1"/>
          </p:cNvSpPr>
          <p:nvPr>
            <p:ph type="pic" sz="quarter" idx="20" hasCustomPrompt="1"/>
          </p:nvPr>
        </p:nvSpPr>
        <p:spPr>
          <a:xfrm>
            <a:off x="7349346" y="1736725"/>
            <a:ext cx="2048911" cy="161165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0" name="Picture Placeholder 8">
            <a:extLst>
              <a:ext uri="{FF2B5EF4-FFF2-40B4-BE49-F238E27FC236}">
                <a16:creationId xmlns:a16="http://schemas.microsoft.com/office/drawing/2014/main" id="{ACAC5C5A-7BF6-4741-C290-CB06AEE8C6DC}"/>
              </a:ext>
            </a:extLst>
          </p:cNvPr>
          <p:cNvSpPr>
            <a:spLocks noGrp="1"/>
          </p:cNvSpPr>
          <p:nvPr>
            <p:ph type="pic" sz="quarter" idx="21" hasCustomPrompt="1"/>
          </p:nvPr>
        </p:nvSpPr>
        <p:spPr>
          <a:xfrm>
            <a:off x="9627150" y="1736725"/>
            <a:ext cx="2048911" cy="1611658"/>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1705964729"/>
      </p:ext>
    </p:extLst>
  </p:cSld>
  <p:clrMapOvr>
    <a:masterClrMapping/>
  </p:clrMapOvr>
  <p:extLst>
    <p:ext uri="{DCECCB84-F9BA-43D5-87BE-67443E8EF086}">
      <p15:sldGuideLst xmlns:p15="http://schemas.microsoft.com/office/powerpoint/2012/main">
        <p15:guide id="1" pos="1614">
          <p15:clr>
            <a:srgbClr val="FBAE40"/>
          </p15:clr>
        </p15:guide>
        <p15:guide id="2" pos="6061">
          <p15:clr>
            <a:srgbClr val="FBAE40"/>
          </p15:clr>
        </p15:guide>
        <p15:guide id="3" pos="3053">
          <p15:clr>
            <a:srgbClr val="FBAE40"/>
          </p15:clr>
        </p15:guide>
        <p15:guide id="4" pos="5919">
          <p15:clr>
            <a:srgbClr val="FBAE40"/>
          </p15:clr>
        </p15:guide>
        <p15:guide id="5" pos="4625">
          <p15:clr>
            <a:srgbClr val="FBAE40"/>
          </p15:clr>
        </p15:guide>
        <p15:guide id="6" pos="4486">
          <p15:clr>
            <a:srgbClr val="FBAE40"/>
          </p15:clr>
        </p15:guide>
        <p15:guide id="7" pos="1756">
          <p15:clr>
            <a:srgbClr val="FBAE40"/>
          </p15:clr>
        </p15:guide>
        <p15:guide id="8" pos="3194">
          <p15:clr>
            <a:srgbClr val="FBAE40"/>
          </p15:clr>
        </p15:guide>
        <p15:guide id="9" orient="horz" pos="1094">
          <p15:clr>
            <a:srgbClr val="FBAE40"/>
          </p15:clr>
        </p15:guide>
        <p15:guide id="10" orient="horz" pos="3838">
          <p15:clr>
            <a:srgbClr val="FBAE40"/>
          </p15:clr>
        </p15:guide>
        <p15:guide id="11" pos="324">
          <p15:clr>
            <a:srgbClr val="FBAE40"/>
          </p15:clr>
        </p15:guide>
        <p15:guide id="12" pos="7354">
          <p15:clr>
            <a:srgbClr val="FBAE40"/>
          </p15:clr>
        </p15:guide>
        <p15:guide id="13" pos="7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x Images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55E3844E-537F-E29E-00AB-9665081E56AB}"/>
              </a:ext>
            </a:extLst>
          </p:cNvPr>
          <p:cNvSpPr>
            <a:spLocks noGrp="1"/>
          </p:cNvSpPr>
          <p:nvPr>
            <p:ph idx="1" hasCustomPrompt="1"/>
          </p:nvPr>
        </p:nvSpPr>
        <p:spPr>
          <a:xfrm>
            <a:off x="2411414" y="1737366"/>
            <a:ext cx="3560762" cy="137333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a:xfrm>
            <a:off x="3379305" y="6447521"/>
            <a:ext cx="4732820" cy="216000"/>
          </a:xfrm>
        </p:spPr>
        <p:txBody>
          <a:bodyPr/>
          <a:lstStyle/>
          <a:p>
            <a:r>
              <a:rPr lang="en-US" dirty="0"/>
              <a:t>Microsoft Confidential</a:t>
            </a:r>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8" name="Picture Placeholder 8">
            <a:extLst>
              <a:ext uri="{FF2B5EF4-FFF2-40B4-BE49-F238E27FC236}">
                <a16:creationId xmlns:a16="http://schemas.microsoft.com/office/drawing/2014/main" id="{B68737AD-2BE5-95BC-2EE6-F7E6F1CF971F}"/>
              </a:ext>
            </a:extLst>
          </p:cNvPr>
          <p:cNvSpPr>
            <a:spLocks noGrp="1"/>
          </p:cNvSpPr>
          <p:nvPr>
            <p:ph type="pic" sz="quarter" idx="16" hasCustomPrompt="1"/>
          </p:nvPr>
        </p:nvSpPr>
        <p:spPr>
          <a:xfrm>
            <a:off x="515938" y="1736725"/>
            <a:ext cx="1655761" cy="137333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2" name="Picture Placeholder 8">
            <a:extLst>
              <a:ext uri="{FF2B5EF4-FFF2-40B4-BE49-F238E27FC236}">
                <a16:creationId xmlns:a16="http://schemas.microsoft.com/office/drawing/2014/main" id="{775FB1F7-1EF7-6C8A-830E-8ABB08DC298E}"/>
              </a:ext>
            </a:extLst>
          </p:cNvPr>
          <p:cNvSpPr>
            <a:spLocks noGrp="1"/>
          </p:cNvSpPr>
          <p:nvPr>
            <p:ph type="pic" sz="quarter" idx="17" hasCustomPrompt="1"/>
          </p:nvPr>
        </p:nvSpPr>
        <p:spPr>
          <a:xfrm>
            <a:off x="515938" y="3362934"/>
            <a:ext cx="1655761" cy="137333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3" name="Picture Placeholder 8">
            <a:extLst>
              <a:ext uri="{FF2B5EF4-FFF2-40B4-BE49-F238E27FC236}">
                <a16:creationId xmlns:a16="http://schemas.microsoft.com/office/drawing/2014/main" id="{0FB1D364-8E0A-FE8D-174D-55EB8FFC5B7A}"/>
              </a:ext>
            </a:extLst>
          </p:cNvPr>
          <p:cNvSpPr>
            <a:spLocks noGrp="1"/>
          </p:cNvSpPr>
          <p:nvPr>
            <p:ph type="pic" sz="quarter" idx="18" hasCustomPrompt="1"/>
          </p:nvPr>
        </p:nvSpPr>
        <p:spPr>
          <a:xfrm>
            <a:off x="515938" y="4936316"/>
            <a:ext cx="1655761" cy="137333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4" name="Content Placeholder 2">
            <a:extLst>
              <a:ext uri="{FF2B5EF4-FFF2-40B4-BE49-F238E27FC236}">
                <a16:creationId xmlns:a16="http://schemas.microsoft.com/office/drawing/2014/main" id="{EA6325C3-2EFD-D45E-0070-2E92C6560F23}"/>
              </a:ext>
            </a:extLst>
          </p:cNvPr>
          <p:cNvSpPr>
            <a:spLocks noGrp="1"/>
          </p:cNvSpPr>
          <p:nvPr>
            <p:ph idx="19" hasCustomPrompt="1"/>
          </p:nvPr>
        </p:nvSpPr>
        <p:spPr>
          <a:xfrm>
            <a:off x="2411776" y="3336841"/>
            <a:ext cx="3560400" cy="137333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CC48BC14-D924-F451-705D-ABD347EE2AFA}"/>
              </a:ext>
            </a:extLst>
          </p:cNvPr>
          <p:cNvSpPr>
            <a:spLocks noGrp="1"/>
          </p:cNvSpPr>
          <p:nvPr>
            <p:ph idx="20" hasCustomPrompt="1"/>
          </p:nvPr>
        </p:nvSpPr>
        <p:spPr>
          <a:xfrm>
            <a:off x="2411776" y="4936315"/>
            <a:ext cx="3560400" cy="137333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8">
            <a:extLst>
              <a:ext uri="{FF2B5EF4-FFF2-40B4-BE49-F238E27FC236}">
                <a16:creationId xmlns:a16="http://schemas.microsoft.com/office/drawing/2014/main" id="{8DEEA0C4-2F82-C8E6-FDCA-DFF666D5187C}"/>
              </a:ext>
            </a:extLst>
          </p:cNvPr>
          <p:cNvSpPr>
            <a:spLocks noGrp="1"/>
          </p:cNvSpPr>
          <p:nvPr>
            <p:ph type="pic" sz="quarter" idx="21" hasCustomPrompt="1"/>
          </p:nvPr>
        </p:nvSpPr>
        <p:spPr>
          <a:xfrm>
            <a:off x="6206984" y="1736726"/>
            <a:ext cx="1655761" cy="137333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7" name="Picture Placeholder 8">
            <a:extLst>
              <a:ext uri="{FF2B5EF4-FFF2-40B4-BE49-F238E27FC236}">
                <a16:creationId xmlns:a16="http://schemas.microsoft.com/office/drawing/2014/main" id="{5A8B4820-122F-28B5-0105-96D6CE2F1476}"/>
              </a:ext>
            </a:extLst>
          </p:cNvPr>
          <p:cNvSpPr>
            <a:spLocks noGrp="1"/>
          </p:cNvSpPr>
          <p:nvPr>
            <p:ph type="pic" sz="quarter" idx="22" hasCustomPrompt="1"/>
          </p:nvPr>
        </p:nvSpPr>
        <p:spPr>
          <a:xfrm>
            <a:off x="6206984" y="3336201"/>
            <a:ext cx="1655761" cy="137333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8" name="Picture Placeholder 8">
            <a:extLst>
              <a:ext uri="{FF2B5EF4-FFF2-40B4-BE49-F238E27FC236}">
                <a16:creationId xmlns:a16="http://schemas.microsoft.com/office/drawing/2014/main" id="{D8A3C9A2-C1CC-AF0C-FE0F-B8614719423C}"/>
              </a:ext>
            </a:extLst>
          </p:cNvPr>
          <p:cNvSpPr>
            <a:spLocks noGrp="1"/>
          </p:cNvSpPr>
          <p:nvPr>
            <p:ph type="pic" sz="quarter" idx="23" hasCustomPrompt="1"/>
          </p:nvPr>
        </p:nvSpPr>
        <p:spPr>
          <a:xfrm>
            <a:off x="6206984" y="4936315"/>
            <a:ext cx="1655761" cy="1373330"/>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9" name="Content Placeholder 2">
            <a:extLst>
              <a:ext uri="{FF2B5EF4-FFF2-40B4-BE49-F238E27FC236}">
                <a16:creationId xmlns:a16="http://schemas.microsoft.com/office/drawing/2014/main" id="{0BB90E87-078E-A8BD-F8AE-B8A95937689B}"/>
              </a:ext>
            </a:extLst>
          </p:cNvPr>
          <p:cNvSpPr>
            <a:spLocks noGrp="1"/>
          </p:cNvSpPr>
          <p:nvPr>
            <p:ph idx="24" hasCustomPrompt="1"/>
          </p:nvPr>
        </p:nvSpPr>
        <p:spPr>
          <a:xfrm>
            <a:off x="8113365" y="1736726"/>
            <a:ext cx="3560400" cy="137333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a:extLst>
              <a:ext uri="{FF2B5EF4-FFF2-40B4-BE49-F238E27FC236}">
                <a16:creationId xmlns:a16="http://schemas.microsoft.com/office/drawing/2014/main" id="{4F56442C-0881-3B08-4F21-9CF406142F53}"/>
              </a:ext>
            </a:extLst>
          </p:cNvPr>
          <p:cNvSpPr>
            <a:spLocks noGrp="1"/>
          </p:cNvSpPr>
          <p:nvPr>
            <p:ph idx="25" hasCustomPrompt="1"/>
          </p:nvPr>
        </p:nvSpPr>
        <p:spPr>
          <a:xfrm>
            <a:off x="8113365" y="3336201"/>
            <a:ext cx="3560400" cy="137333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a:extLst>
              <a:ext uri="{FF2B5EF4-FFF2-40B4-BE49-F238E27FC236}">
                <a16:creationId xmlns:a16="http://schemas.microsoft.com/office/drawing/2014/main" id="{87F23C64-EFBE-9AEA-C879-193E59EB764B}"/>
              </a:ext>
            </a:extLst>
          </p:cNvPr>
          <p:cNvSpPr>
            <a:spLocks noGrp="1"/>
          </p:cNvSpPr>
          <p:nvPr>
            <p:ph idx="26" hasCustomPrompt="1"/>
          </p:nvPr>
        </p:nvSpPr>
        <p:spPr>
          <a:xfrm>
            <a:off x="8113365" y="4936315"/>
            <a:ext cx="3560400" cy="137333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4413034"/>
      </p:ext>
    </p:extLst>
  </p:cSld>
  <p:clrMapOvr>
    <a:masterClrMapping/>
  </p:clrMapOvr>
  <p:extLst>
    <p:ext uri="{DCECCB84-F9BA-43D5-87BE-67443E8EF086}">
      <p15:sldGuideLst xmlns:p15="http://schemas.microsoft.com/office/powerpoint/2012/main">
        <p15:guide id="1" pos="1368">
          <p15:clr>
            <a:srgbClr val="FBAE40"/>
          </p15:clr>
        </p15:guide>
        <p15:guide id="2" pos="4953">
          <p15:clr>
            <a:srgbClr val="FBAE40"/>
          </p15:clr>
        </p15:guide>
        <p15:guide id="3" pos="1519">
          <p15:clr>
            <a:srgbClr val="FBAE40"/>
          </p15:clr>
        </p15:guide>
        <p15:guide id="4" pos="5110">
          <p15:clr>
            <a:srgbClr val="FBAE40"/>
          </p15:clr>
        </p15:guide>
        <p15:guide id="5" pos="3762">
          <p15:clr>
            <a:srgbClr val="FBAE40"/>
          </p15:clr>
        </p15:guide>
        <p15:guide id="6" pos="3908">
          <p15:clr>
            <a:srgbClr val="FBAE40"/>
          </p15:clr>
        </p15:guide>
        <p15:guide id="7" orient="horz" pos="1094">
          <p15:clr>
            <a:srgbClr val="FBAE40"/>
          </p15:clr>
        </p15:guide>
        <p15:guide id="8" orient="horz" pos="3974">
          <p15:clr>
            <a:srgbClr val="FBAE40"/>
          </p15:clr>
        </p15:guide>
        <p15:guide id="9" pos="324">
          <p15:clr>
            <a:srgbClr val="FBAE40"/>
          </p15:clr>
        </p15:guide>
        <p15:guide id="10" pos="735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4A7D3C34-3DDC-8944-EE90-5453E81A27FB}"/>
              </a:ext>
            </a:extLst>
          </p:cNvPr>
          <p:cNvSpPr>
            <a:spLocks noGrp="1"/>
          </p:cNvSpPr>
          <p:nvPr>
            <p:ph type="pic" sz="quarter" idx="15" hasCustomPrompt="1"/>
          </p:nvPr>
        </p:nvSpPr>
        <p:spPr>
          <a:xfrm>
            <a:off x="0" y="1031350"/>
            <a:ext cx="12192000" cy="5826650"/>
          </a:xfrm>
          <a:custGeom>
            <a:avLst/>
            <a:gdLst>
              <a:gd name="connsiteX0" fmla="*/ 0 w 12192000"/>
              <a:gd name="connsiteY0" fmla="*/ 0 h 5826650"/>
              <a:gd name="connsiteX1" fmla="*/ 11430000 w 12192000"/>
              <a:gd name="connsiteY1" fmla="*/ 0 h 5826650"/>
              <a:gd name="connsiteX2" fmla="*/ 11430000 w 12192000"/>
              <a:gd name="connsiteY2" fmla="*/ 1795 h 5826650"/>
              <a:gd name="connsiteX3" fmla="*/ 11430000 w 12192000"/>
              <a:gd name="connsiteY3" fmla="*/ 238650 h 5826650"/>
              <a:gd name="connsiteX4" fmla="*/ 11430000 w 12192000"/>
              <a:gd name="connsiteY4" fmla="*/ 255795 h 5826650"/>
              <a:gd name="connsiteX5" fmla="*/ 11684000 w 12192000"/>
              <a:gd name="connsiteY5" fmla="*/ 255795 h 5826650"/>
              <a:gd name="connsiteX6" fmla="*/ 11684000 w 12192000"/>
              <a:gd name="connsiteY6" fmla="*/ 238650 h 5826650"/>
              <a:gd name="connsiteX7" fmla="*/ 11684000 w 12192000"/>
              <a:gd name="connsiteY7" fmla="*/ 1795 h 5826650"/>
              <a:gd name="connsiteX8" fmla="*/ 11938000 w 12192000"/>
              <a:gd name="connsiteY8" fmla="*/ 1795 h 5826650"/>
              <a:gd name="connsiteX9" fmla="*/ 11938000 w 12192000"/>
              <a:gd name="connsiteY9" fmla="*/ 238650 h 5826650"/>
              <a:gd name="connsiteX10" fmla="*/ 11938000 w 12192000"/>
              <a:gd name="connsiteY10" fmla="*/ 255795 h 5826650"/>
              <a:gd name="connsiteX11" fmla="*/ 12192000 w 12192000"/>
              <a:gd name="connsiteY11" fmla="*/ 255795 h 5826650"/>
              <a:gd name="connsiteX12" fmla="*/ 12192000 w 12192000"/>
              <a:gd name="connsiteY12" fmla="*/ 5826650 h 5826650"/>
              <a:gd name="connsiteX13" fmla="*/ 0 w 12192000"/>
              <a:gd name="connsiteY13" fmla="*/ 5826650 h 58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826650">
                <a:moveTo>
                  <a:pt x="0" y="0"/>
                </a:moveTo>
                <a:lnTo>
                  <a:pt x="11430000" y="0"/>
                </a:lnTo>
                <a:lnTo>
                  <a:pt x="11430000" y="1795"/>
                </a:lnTo>
                <a:lnTo>
                  <a:pt x="11430000" y="238650"/>
                </a:lnTo>
                <a:lnTo>
                  <a:pt x="11430000" y="255795"/>
                </a:lnTo>
                <a:lnTo>
                  <a:pt x="11684000" y="255795"/>
                </a:lnTo>
                <a:lnTo>
                  <a:pt x="11684000" y="238650"/>
                </a:lnTo>
                <a:lnTo>
                  <a:pt x="11684000" y="1795"/>
                </a:lnTo>
                <a:lnTo>
                  <a:pt x="11938000" y="1795"/>
                </a:lnTo>
                <a:lnTo>
                  <a:pt x="11938000" y="238650"/>
                </a:lnTo>
                <a:lnTo>
                  <a:pt x="11938000" y="255795"/>
                </a:lnTo>
                <a:lnTo>
                  <a:pt x="12192000" y="255795"/>
                </a:lnTo>
                <a:lnTo>
                  <a:pt x="12192000" y="5826650"/>
                </a:lnTo>
                <a:lnTo>
                  <a:pt x="0" y="5826650"/>
                </a:lnTo>
                <a:close/>
              </a:path>
            </a:pathLst>
          </a:custGeom>
          <a:solidFill>
            <a:schemeClr val="bg1">
              <a:lumMod val="95000"/>
            </a:schemeClr>
          </a:solidFill>
        </p:spPr>
        <p:txBody>
          <a:bodyPr wrap="square" anchor="ctr">
            <a:noAutofit/>
          </a:bodyPr>
          <a:lstStyle>
            <a:lvl1pPr marL="0" indent="0" algn="ctr">
              <a:buNone/>
              <a:defRPr/>
            </a:lvl1pPr>
          </a:lstStyle>
          <a:p>
            <a:r>
              <a:rPr lang="en-US" dirty="0"/>
              <a:t>Click to insert image</a:t>
            </a:r>
          </a:p>
        </p:txBody>
      </p:sp>
      <p:sp>
        <p:nvSpPr>
          <p:cNvPr id="2" name="Title 1">
            <a:extLst>
              <a:ext uri="{FF2B5EF4-FFF2-40B4-BE49-F238E27FC236}">
                <a16:creationId xmlns:a16="http://schemas.microsoft.com/office/drawing/2014/main" id="{1D5E1395-0497-6345-AA3A-291F2A6C3C2A}"/>
              </a:ext>
            </a:extLst>
          </p:cNvPr>
          <p:cNvSpPr>
            <a:spLocks noGrp="1"/>
          </p:cNvSpPr>
          <p:nvPr>
            <p:ph type="title" hasCustomPrompt="1"/>
          </p:nvPr>
        </p:nvSpPr>
        <p:spPr/>
        <p:txBody>
          <a:bodyPr/>
          <a:lstStyle>
            <a:lvl1pPr>
              <a:defRPr/>
            </a:lvl1pPr>
          </a:lstStyle>
          <a:p>
            <a:r>
              <a:rPr lang="en-US" dirty="0"/>
              <a:t>Click to add title</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3" name="Text Placeholder 7">
            <a:extLst>
              <a:ext uri="{FF2B5EF4-FFF2-40B4-BE49-F238E27FC236}">
                <a16:creationId xmlns:a16="http://schemas.microsoft.com/office/drawing/2014/main" id="{F846ECBF-ACDE-984A-AB91-4C6A50FF5B0C}"/>
              </a:ext>
            </a:extLst>
          </p:cNvPr>
          <p:cNvSpPr>
            <a:spLocks noGrp="1"/>
          </p:cNvSpPr>
          <p:nvPr>
            <p:ph type="body" sz="quarter" idx="44" hasCustomPrompt="1"/>
          </p:nvPr>
        </p:nvSpPr>
        <p:spPr>
          <a:xfrm>
            <a:off x="507370" y="6510908"/>
            <a:ext cx="1011600" cy="1188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sv-SE" dirty="0"/>
              <a:t> </a:t>
            </a:r>
            <a:endParaRPr lang="en-GB" dirty="0"/>
          </a:p>
        </p:txBody>
      </p:sp>
    </p:spTree>
    <p:extLst>
      <p:ext uri="{BB962C8B-B14F-4D97-AF65-F5344CB8AC3E}">
        <p14:creationId xmlns:p14="http://schemas.microsoft.com/office/powerpoint/2010/main" val="412402079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Imag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9" name="Picture Placeholder 8">
            <a:extLst>
              <a:ext uri="{FF2B5EF4-FFF2-40B4-BE49-F238E27FC236}">
                <a16:creationId xmlns:a16="http://schemas.microsoft.com/office/drawing/2014/main" id="{D84BDC13-50E7-E979-E6F9-76A5D2AC60F7}"/>
              </a:ext>
            </a:extLst>
          </p:cNvPr>
          <p:cNvSpPr>
            <a:spLocks noGrp="1"/>
          </p:cNvSpPr>
          <p:nvPr>
            <p:ph type="pic" sz="quarter" idx="17" hasCustomPrompt="1"/>
          </p:nvPr>
        </p:nvSpPr>
        <p:spPr>
          <a:xfrm>
            <a:off x="515938" y="482049"/>
            <a:ext cx="5472112" cy="5826676"/>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0" name="Picture Placeholder 8">
            <a:extLst>
              <a:ext uri="{FF2B5EF4-FFF2-40B4-BE49-F238E27FC236}">
                <a16:creationId xmlns:a16="http://schemas.microsoft.com/office/drawing/2014/main" id="{C4F62AF0-C67C-3DDE-DDEF-233D7FA66B74}"/>
              </a:ext>
            </a:extLst>
          </p:cNvPr>
          <p:cNvSpPr>
            <a:spLocks noGrp="1"/>
          </p:cNvSpPr>
          <p:nvPr>
            <p:ph type="pic" sz="quarter" idx="18" hasCustomPrompt="1"/>
          </p:nvPr>
        </p:nvSpPr>
        <p:spPr>
          <a:xfrm>
            <a:off x="6203952" y="482049"/>
            <a:ext cx="5472112" cy="5826676"/>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1" name="Footer Placeholder 4">
            <a:extLst>
              <a:ext uri="{FF2B5EF4-FFF2-40B4-BE49-F238E27FC236}">
                <a16:creationId xmlns:a16="http://schemas.microsoft.com/office/drawing/2014/main" id="{AB82BDD8-9803-0AD2-5276-26FAEE910A1D}"/>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Tree>
    <p:extLst>
      <p:ext uri="{BB962C8B-B14F-4D97-AF65-F5344CB8AC3E}">
        <p14:creationId xmlns:p14="http://schemas.microsoft.com/office/powerpoint/2010/main" val="3732895338"/>
      </p:ext>
    </p:extLst>
  </p:cSld>
  <p:clrMapOvr>
    <a:masterClrMapping/>
  </p:clrMapOvr>
  <p:extLst>
    <p:ext uri="{DCECCB84-F9BA-43D5-87BE-67443E8EF086}">
      <p15:sldGuideLst xmlns:p15="http://schemas.microsoft.com/office/powerpoint/2012/main">
        <p15:guide id="1" pos="3772">
          <p15:clr>
            <a:srgbClr val="FBAE40"/>
          </p15:clr>
        </p15:guide>
        <p15:guide id="2" pos="3908">
          <p15:clr>
            <a:srgbClr val="FBAE40"/>
          </p15:clr>
        </p15:guide>
        <p15:guide id="3" orient="horz" pos="300">
          <p15:clr>
            <a:srgbClr val="FBAE40"/>
          </p15:clr>
        </p15:guide>
        <p15:guide id="4" orient="horz" pos="3974">
          <p15:clr>
            <a:srgbClr val="FBAE40"/>
          </p15:clr>
        </p15:guide>
        <p15:guide id="5" pos="324">
          <p15:clr>
            <a:srgbClr val="FBAE40"/>
          </p15:clr>
        </p15:guide>
        <p15:guide id="6" pos="735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our Imag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9" name="Picture Placeholder 8">
            <a:extLst>
              <a:ext uri="{FF2B5EF4-FFF2-40B4-BE49-F238E27FC236}">
                <a16:creationId xmlns:a16="http://schemas.microsoft.com/office/drawing/2014/main" id="{D84BDC13-50E7-E979-E6F9-76A5D2AC60F7}"/>
              </a:ext>
            </a:extLst>
          </p:cNvPr>
          <p:cNvSpPr>
            <a:spLocks noGrp="1"/>
          </p:cNvSpPr>
          <p:nvPr>
            <p:ph type="pic" sz="quarter" idx="17" hasCustomPrompt="1"/>
          </p:nvPr>
        </p:nvSpPr>
        <p:spPr>
          <a:xfrm>
            <a:off x="515938" y="482049"/>
            <a:ext cx="5472112"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1" name="Footer Placeholder 4">
            <a:extLst>
              <a:ext uri="{FF2B5EF4-FFF2-40B4-BE49-F238E27FC236}">
                <a16:creationId xmlns:a16="http://schemas.microsoft.com/office/drawing/2014/main" id="{AB82BDD8-9803-0AD2-5276-26FAEE910A1D}"/>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
        <p:nvSpPr>
          <p:cNvPr id="12" name="Picture Placeholder 8">
            <a:extLst>
              <a:ext uri="{FF2B5EF4-FFF2-40B4-BE49-F238E27FC236}">
                <a16:creationId xmlns:a16="http://schemas.microsoft.com/office/drawing/2014/main" id="{AEE53211-78E3-1ACE-DD88-8531FB143544}"/>
              </a:ext>
            </a:extLst>
          </p:cNvPr>
          <p:cNvSpPr>
            <a:spLocks noGrp="1"/>
          </p:cNvSpPr>
          <p:nvPr>
            <p:ph type="pic" sz="quarter" idx="18" hasCustomPrompt="1"/>
          </p:nvPr>
        </p:nvSpPr>
        <p:spPr>
          <a:xfrm>
            <a:off x="515938" y="3500051"/>
            <a:ext cx="5472112"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3" name="Picture Placeholder 8">
            <a:extLst>
              <a:ext uri="{FF2B5EF4-FFF2-40B4-BE49-F238E27FC236}">
                <a16:creationId xmlns:a16="http://schemas.microsoft.com/office/drawing/2014/main" id="{95B9F760-DF32-DC23-7E0D-C8D057E1265B}"/>
              </a:ext>
            </a:extLst>
          </p:cNvPr>
          <p:cNvSpPr>
            <a:spLocks noGrp="1"/>
          </p:cNvSpPr>
          <p:nvPr>
            <p:ph type="pic" sz="quarter" idx="19" hasCustomPrompt="1"/>
          </p:nvPr>
        </p:nvSpPr>
        <p:spPr>
          <a:xfrm>
            <a:off x="6203952" y="482049"/>
            <a:ext cx="5472112"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4" name="Picture Placeholder 8">
            <a:extLst>
              <a:ext uri="{FF2B5EF4-FFF2-40B4-BE49-F238E27FC236}">
                <a16:creationId xmlns:a16="http://schemas.microsoft.com/office/drawing/2014/main" id="{EBCF347B-6F5F-32D5-69D6-979FA002FE13}"/>
              </a:ext>
            </a:extLst>
          </p:cNvPr>
          <p:cNvSpPr>
            <a:spLocks noGrp="1"/>
          </p:cNvSpPr>
          <p:nvPr>
            <p:ph type="pic" sz="quarter" idx="20" hasCustomPrompt="1"/>
          </p:nvPr>
        </p:nvSpPr>
        <p:spPr>
          <a:xfrm>
            <a:off x="6203952" y="3500051"/>
            <a:ext cx="5472112"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3302274255"/>
      </p:ext>
    </p:extLst>
  </p:cSld>
  <p:clrMapOvr>
    <a:masterClrMapping/>
  </p:clrMapOvr>
  <p:extLst>
    <p:ext uri="{DCECCB84-F9BA-43D5-87BE-67443E8EF086}">
      <p15:sldGuideLst xmlns:p15="http://schemas.microsoft.com/office/powerpoint/2012/main">
        <p15:guide id="1" pos="3772">
          <p15:clr>
            <a:srgbClr val="FBAE40"/>
          </p15:clr>
        </p15:guide>
        <p15:guide id="2" pos="3908">
          <p15:clr>
            <a:srgbClr val="FBAE40"/>
          </p15:clr>
        </p15:guide>
        <p15:guide id="3" orient="horz" pos="300">
          <p15:clr>
            <a:srgbClr val="FBAE40"/>
          </p15:clr>
        </p15:guide>
        <p15:guide id="4" orient="horz" pos="3974">
          <p15:clr>
            <a:srgbClr val="FBAE40"/>
          </p15:clr>
        </p15:guide>
        <p15:guide id="5" pos="324">
          <p15:clr>
            <a:srgbClr val="FBAE40"/>
          </p15:clr>
        </p15:guide>
        <p15:guide id="6" pos="7354">
          <p15:clr>
            <a:srgbClr val="FBAE40"/>
          </p15:clr>
        </p15:guide>
        <p15:guide id="7" orient="horz" pos="2205">
          <p15:clr>
            <a:srgbClr val="FBAE40"/>
          </p15:clr>
        </p15:guide>
        <p15:guide id="8" orient="horz" pos="206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BC56-4CA5-EAC8-A252-06AE5556A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D61869-0BCD-9D8E-9B6E-B8FE57392F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17E0EC-4641-7CA7-556D-8FB6F3AE31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810664-C12D-6001-4859-CCCAC96B38F2}"/>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6" name="Footer Placeholder 5">
            <a:extLst>
              <a:ext uri="{FF2B5EF4-FFF2-40B4-BE49-F238E27FC236}">
                <a16:creationId xmlns:a16="http://schemas.microsoft.com/office/drawing/2014/main" id="{A3C5AB78-EA42-27A4-ECDA-9F0E1DE820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30A0D-CF69-C8FD-6367-3350B10B2EAF}"/>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3871526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ix Imag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p:txBody>
          <a:body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9" name="Picture Placeholder 8">
            <a:extLst>
              <a:ext uri="{FF2B5EF4-FFF2-40B4-BE49-F238E27FC236}">
                <a16:creationId xmlns:a16="http://schemas.microsoft.com/office/drawing/2014/main" id="{D84BDC13-50E7-E979-E6F9-76A5D2AC60F7}"/>
              </a:ext>
            </a:extLst>
          </p:cNvPr>
          <p:cNvSpPr>
            <a:spLocks noGrp="1"/>
          </p:cNvSpPr>
          <p:nvPr>
            <p:ph type="pic" sz="quarter" idx="17" hasCustomPrompt="1"/>
          </p:nvPr>
        </p:nvSpPr>
        <p:spPr>
          <a:xfrm>
            <a:off x="515937" y="482049"/>
            <a:ext cx="3571200"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1" name="Footer Placeholder 4">
            <a:extLst>
              <a:ext uri="{FF2B5EF4-FFF2-40B4-BE49-F238E27FC236}">
                <a16:creationId xmlns:a16="http://schemas.microsoft.com/office/drawing/2014/main" id="{AB82BDD8-9803-0AD2-5276-26FAEE910A1D}"/>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
        <p:nvSpPr>
          <p:cNvPr id="4" name="Picture Placeholder 8">
            <a:extLst>
              <a:ext uri="{FF2B5EF4-FFF2-40B4-BE49-F238E27FC236}">
                <a16:creationId xmlns:a16="http://schemas.microsoft.com/office/drawing/2014/main" id="{867BC216-D9F2-73E5-887C-39E62BF29353}"/>
              </a:ext>
            </a:extLst>
          </p:cNvPr>
          <p:cNvSpPr>
            <a:spLocks noGrp="1"/>
          </p:cNvSpPr>
          <p:nvPr>
            <p:ph type="pic" sz="quarter" idx="18" hasCustomPrompt="1"/>
          </p:nvPr>
        </p:nvSpPr>
        <p:spPr>
          <a:xfrm>
            <a:off x="4312029" y="482049"/>
            <a:ext cx="3571200"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7" name="Picture Placeholder 8">
            <a:extLst>
              <a:ext uri="{FF2B5EF4-FFF2-40B4-BE49-F238E27FC236}">
                <a16:creationId xmlns:a16="http://schemas.microsoft.com/office/drawing/2014/main" id="{9685F3EC-0BE4-E2B7-0F99-94AA1D94E73B}"/>
              </a:ext>
            </a:extLst>
          </p:cNvPr>
          <p:cNvSpPr>
            <a:spLocks noGrp="1"/>
          </p:cNvSpPr>
          <p:nvPr>
            <p:ph type="pic" sz="quarter" idx="19" hasCustomPrompt="1"/>
          </p:nvPr>
        </p:nvSpPr>
        <p:spPr>
          <a:xfrm>
            <a:off x="8108121" y="482049"/>
            <a:ext cx="3571200"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8" name="Picture Placeholder 8">
            <a:extLst>
              <a:ext uri="{FF2B5EF4-FFF2-40B4-BE49-F238E27FC236}">
                <a16:creationId xmlns:a16="http://schemas.microsoft.com/office/drawing/2014/main" id="{DDD237E2-1B97-3173-2CA0-2821434D633E}"/>
              </a:ext>
            </a:extLst>
          </p:cNvPr>
          <p:cNvSpPr>
            <a:spLocks noGrp="1"/>
          </p:cNvSpPr>
          <p:nvPr>
            <p:ph type="pic" sz="quarter" idx="20" hasCustomPrompt="1"/>
          </p:nvPr>
        </p:nvSpPr>
        <p:spPr>
          <a:xfrm>
            <a:off x="515937" y="3498360"/>
            <a:ext cx="3571200"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0" name="Picture Placeholder 8">
            <a:extLst>
              <a:ext uri="{FF2B5EF4-FFF2-40B4-BE49-F238E27FC236}">
                <a16:creationId xmlns:a16="http://schemas.microsoft.com/office/drawing/2014/main" id="{30B4A7CA-2E55-498A-7F34-03A541ADE241}"/>
              </a:ext>
            </a:extLst>
          </p:cNvPr>
          <p:cNvSpPr>
            <a:spLocks noGrp="1"/>
          </p:cNvSpPr>
          <p:nvPr>
            <p:ph type="pic" sz="quarter" idx="21" hasCustomPrompt="1"/>
          </p:nvPr>
        </p:nvSpPr>
        <p:spPr>
          <a:xfrm>
            <a:off x="4312028" y="3498360"/>
            <a:ext cx="3571200"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
        <p:nvSpPr>
          <p:cNvPr id="15" name="Picture Placeholder 8">
            <a:extLst>
              <a:ext uri="{FF2B5EF4-FFF2-40B4-BE49-F238E27FC236}">
                <a16:creationId xmlns:a16="http://schemas.microsoft.com/office/drawing/2014/main" id="{5B608A7D-F990-BDF8-319A-9E3A0FF506BA}"/>
              </a:ext>
            </a:extLst>
          </p:cNvPr>
          <p:cNvSpPr>
            <a:spLocks noGrp="1"/>
          </p:cNvSpPr>
          <p:nvPr>
            <p:ph type="pic" sz="quarter" idx="22" hasCustomPrompt="1"/>
          </p:nvPr>
        </p:nvSpPr>
        <p:spPr>
          <a:xfrm>
            <a:off x="8108120" y="3498360"/>
            <a:ext cx="3571200" cy="2807804"/>
          </a:xfrm>
          <a:solidFill>
            <a:schemeClr val="bg1">
              <a:lumMod val="95000"/>
            </a:schemeClr>
          </a:solidFill>
        </p:spPr>
        <p:txBody>
          <a:bodyPr anchor="ctr">
            <a:normAutofit/>
          </a:bodyPr>
          <a:lstStyle>
            <a:lvl1pPr marL="0" indent="0" algn="ctr">
              <a:buNone/>
              <a:defRPr sz="1200"/>
            </a:lvl1pPr>
          </a:lstStyle>
          <a:p>
            <a:r>
              <a:rPr lang="en-US" dirty="0"/>
              <a:t>Click to insert image</a:t>
            </a:r>
          </a:p>
        </p:txBody>
      </p:sp>
    </p:spTree>
    <p:extLst>
      <p:ext uri="{BB962C8B-B14F-4D97-AF65-F5344CB8AC3E}">
        <p14:creationId xmlns:p14="http://schemas.microsoft.com/office/powerpoint/2010/main" val="2402268559"/>
      </p:ext>
    </p:extLst>
  </p:cSld>
  <p:clrMapOvr>
    <a:masterClrMapping/>
  </p:clrMapOvr>
  <p:extLst>
    <p:ext uri="{DCECCB84-F9BA-43D5-87BE-67443E8EF086}">
      <p15:sldGuideLst xmlns:p15="http://schemas.microsoft.com/office/powerpoint/2012/main">
        <p15:guide id="1" pos="2570">
          <p15:clr>
            <a:srgbClr val="FBAE40"/>
          </p15:clr>
        </p15:guide>
        <p15:guide id="2" pos="5103">
          <p15:clr>
            <a:srgbClr val="FBAE40"/>
          </p15:clr>
        </p15:guide>
        <p15:guide id="3" orient="horz" pos="300">
          <p15:clr>
            <a:srgbClr val="FBAE40"/>
          </p15:clr>
        </p15:guide>
        <p15:guide id="4" orient="horz" pos="3974">
          <p15:clr>
            <a:srgbClr val="FBAE40"/>
          </p15:clr>
        </p15:guide>
        <p15:guide id="5" pos="324">
          <p15:clr>
            <a:srgbClr val="FBAE40"/>
          </p15:clr>
        </p15:guide>
        <p15:guide id="6" pos="7354">
          <p15:clr>
            <a:srgbClr val="FBAE40"/>
          </p15:clr>
        </p15:guide>
        <p15:guide id="7" orient="horz" pos="2205">
          <p15:clr>
            <a:srgbClr val="FBAE40"/>
          </p15:clr>
        </p15:guide>
        <p15:guide id="8" orient="horz" pos="2069">
          <p15:clr>
            <a:srgbClr val="FBAE40"/>
          </p15:clr>
        </p15:guide>
        <p15:guide id="9" pos="4968">
          <p15:clr>
            <a:srgbClr val="FBAE40"/>
          </p15:clr>
        </p15:guide>
        <p15:guide id="10" pos="270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arge Text and Image">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780FE472-B2B4-E697-1586-57FBFF63464A}"/>
              </a:ext>
            </a:extLst>
          </p:cNvPr>
          <p:cNvGrpSpPr/>
          <p:nvPr userDrawn="1"/>
        </p:nvGrpSpPr>
        <p:grpSpPr>
          <a:xfrm>
            <a:off x="6203950" y="5283199"/>
            <a:ext cx="1524000" cy="1574800"/>
            <a:chOff x="6223000" y="5283199"/>
            <a:chExt cx="1524000" cy="1574800"/>
          </a:xfrm>
        </p:grpSpPr>
        <p:sp>
          <p:nvSpPr>
            <p:cNvPr id="69" name="Freeform: Shape 68">
              <a:extLst>
                <a:ext uri="{FF2B5EF4-FFF2-40B4-BE49-F238E27FC236}">
                  <a16:creationId xmlns:a16="http://schemas.microsoft.com/office/drawing/2014/main" id="{5BE081DA-E770-B289-50D6-47FBC4C2ADFC}"/>
                </a:ext>
              </a:extLst>
            </p:cNvPr>
            <p:cNvSpPr/>
            <p:nvPr userDrawn="1"/>
          </p:nvSpPr>
          <p:spPr>
            <a:xfrm>
              <a:off x="6223000" y="6045200"/>
              <a:ext cx="762000" cy="762000"/>
            </a:xfrm>
            <a:custGeom>
              <a:avLst/>
              <a:gdLst>
                <a:gd name="connsiteX0" fmla="*/ 0 w 762000"/>
                <a:gd name="connsiteY0" fmla="*/ 0 h 762000"/>
                <a:gd name="connsiteX1" fmla="*/ 762000 w 762000"/>
                <a:gd name="connsiteY1" fmla="*/ 0 h 762000"/>
                <a:gd name="connsiteX2" fmla="*/ 762000 w 762000"/>
                <a:gd name="connsiteY2" fmla="*/ 762000 h 762000"/>
                <a:gd name="connsiteX3" fmla="*/ 0 w 762000"/>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762000" h="762000">
                  <a:moveTo>
                    <a:pt x="0" y="0"/>
                  </a:moveTo>
                  <a:lnTo>
                    <a:pt x="762000" y="0"/>
                  </a:lnTo>
                  <a:lnTo>
                    <a:pt x="762000" y="762000"/>
                  </a:lnTo>
                  <a:lnTo>
                    <a:pt x="0" y="762000"/>
                  </a:lnTo>
                  <a:close/>
                </a:path>
              </a:pathLst>
            </a:custGeom>
            <a:solidFill>
              <a:srgbClr val="3A87F4"/>
            </a:solidFill>
            <a:ln w="634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BECDD00-8878-15F4-8A6E-CC50854CB49B}"/>
                </a:ext>
              </a:extLst>
            </p:cNvPr>
            <p:cNvSpPr/>
            <p:nvPr userDrawn="1"/>
          </p:nvSpPr>
          <p:spPr>
            <a:xfrm rot="10800000">
              <a:off x="6223000" y="6807199"/>
              <a:ext cx="762000" cy="50800"/>
            </a:xfrm>
            <a:custGeom>
              <a:avLst/>
              <a:gdLst>
                <a:gd name="connsiteX0" fmla="*/ 0 w 762000"/>
                <a:gd name="connsiteY0" fmla="*/ 0 h 50800"/>
                <a:gd name="connsiteX1" fmla="*/ 762000 w 762000"/>
                <a:gd name="connsiteY1" fmla="*/ 0 h 50800"/>
                <a:gd name="connsiteX2" fmla="*/ 762000 w 762000"/>
                <a:gd name="connsiteY2" fmla="*/ 50800 h 50800"/>
                <a:gd name="connsiteX3" fmla="*/ 0 w 762000"/>
                <a:gd name="connsiteY3" fmla="*/ 50800 h 50800"/>
              </a:gdLst>
              <a:ahLst/>
              <a:cxnLst>
                <a:cxn ang="0">
                  <a:pos x="connsiteX0" y="connsiteY0"/>
                </a:cxn>
                <a:cxn ang="0">
                  <a:pos x="connsiteX1" y="connsiteY1"/>
                </a:cxn>
                <a:cxn ang="0">
                  <a:pos x="connsiteX2" y="connsiteY2"/>
                </a:cxn>
                <a:cxn ang="0">
                  <a:pos x="connsiteX3" y="connsiteY3"/>
                </a:cxn>
              </a:cxnLst>
              <a:rect l="l" t="t" r="r" b="b"/>
              <a:pathLst>
                <a:path w="762000" h="50800">
                  <a:moveTo>
                    <a:pt x="0" y="0"/>
                  </a:moveTo>
                  <a:lnTo>
                    <a:pt x="762000" y="0"/>
                  </a:lnTo>
                  <a:lnTo>
                    <a:pt x="762000" y="50800"/>
                  </a:lnTo>
                  <a:lnTo>
                    <a:pt x="0" y="50800"/>
                  </a:lnTo>
                  <a:close/>
                </a:path>
              </a:pathLst>
            </a:custGeom>
            <a:solidFill>
              <a:srgbClr val="0855DB"/>
            </a:solidFill>
            <a:ln w="634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3533F5A-7C78-40BA-0EB4-2E337CA46645}"/>
                </a:ext>
              </a:extLst>
            </p:cNvPr>
            <p:cNvSpPr/>
            <p:nvPr userDrawn="1"/>
          </p:nvSpPr>
          <p:spPr>
            <a:xfrm>
              <a:off x="6223000" y="5283200"/>
              <a:ext cx="762000" cy="762000"/>
            </a:xfrm>
            <a:custGeom>
              <a:avLst/>
              <a:gdLst>
                <a:gd name="connsiteX0" fmla="*/ 0 w 762000"/>
                <a:gd name="connsiteY0" fmla="*/ 0 h 762000"/>
                <a:gd name="connsiteX1" fmla="*/ 762000 w 762000"/>
                <a:gd name="connsiteY1" fmla="*/ 0 h 762000"/>
                <a:gd name="connsiteX2" fmla="*/ 762000 w 762000"/>
                <a:gd name="connsiteY2" fmla="*/ 762000 h 762000"/>
                <a:gd name="connsiteX3" fmla="*/ 0 w 762000"/>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762000" h="762000">
                  <a:moveTo>
                    <a:pt x="0" y="0"/>
                  </a:moveTo>
                  <a:lnTo>
                    <a:pt x="762000" y="0"/>
                  </a:lnTo>
                  <a:lnTo>
                    <a:pt x="762000" y="762000"/>
                  </a:lnTo>
                  <a:lnTo>
                    <a:pt x="0" y="762000"/>
                  </a:lnTo>
                  <a:close/>
                </a:path>
              </a:pathLst>
            </a:custGeom>
            <a:solidFill>
              <a:srgbClr val="6CC349"/>
            </a:solidFill>
            <a:ln w="6343"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94FDF00-55BD-600B-B28E-7E4AD60455EF}"/>
                </a:ext>
              </a:extLst>
            </p:cNvPr>
            <p:cNvSpPr/>
            <p:nvPr userDrawn="1"/>
          </p:nvSpPr>
          <p:spPr>
            <a:xfrm rot="10800000">
              <a:off x="6223000" y="5283199"/>
              <a:ext cx="762000" cy="50800"/>
            </a:xfrm>
            <a:custGeom>
              <a:avLst/>
              <a:gdLst>
                <a:gd name="connsiteX0" fmla="*/ 0 w 762000"/>
                <a:gd name="connsiteY0" fmla="*/ 0 h 50800"/>
                <a:gd name="connsiteX1" fmla="*/ 762000 w 762000"/>
                <a:gd name="connsiteY1" fmla="*/ 0 h 50800"/>
                <a:gd name="connsiteX2" fmla="*/ 762000 w 762000"/>
                <a:gd name="connsiteY2" fmla="*/ 50800 h 50800"/>
                <a:gd name="connsiteX3" fmla="*/ 0 w 762000"/>
                <a:gd name="connsiteY3" fmla="*/ 50800 h 50800"/>
              </a:gdLst>
              <a:ahLst/>
              <a:cxnLst>
                <a:cxn ang="0">
                  <a:pos x="connsiteX0" y="connsiteY0"/>
                </a:cxn>
                <a:cxn ang="0">
                  <a:pos x="connsiteX1" y="connsiteY1"/>
                </a:cxn>
                <a:cxn ang="0">
                  <a:pos x="connsiteX2" y="connsiteY2"/>
                </a:cxn>
                <a:cxn ang="0">
                  <a:pos x="connsiteX3" y="connsiteY3"/>
                </a:cxn>
              </a:cxnLst>
              <a:rect l="l" t="t" r="r" b="b"/>
              <a:pathLst>
                <a:path w="762000" h="50800">
                  <a:moveTo>
                    <a:pt x="0" y="0"/>
                  </a:moveTo>
                  <a:lnTo>
                    <a:pt x="762000" y="0"/>
                  </a:lnTo>
                  <a:lnTo>
                    <a:pt x="762000" y="50800"/>
                  </a:lnTo>
                  <a:lnTo>
                    <a:pt x="0" y="50800"/>
                  </a:lnTo>
                  <a:close/>
                </a:path>
              </a:pathLst>
            </a:custGeom>
            <a:solidFill>
              <a:srgbClr val="A0E081"/>
            </a:solidFill>
            <a:ln w="6343"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880A6A1-0A93-761F-6915-708706EE8434}"/>
                </a:ext>
              </a:extLst>
            </p:cNvPr>
            <p:cNvSpPr/>
            <p:nvPr userDrawn="1"/>
          </p:nvSpPr>
          <p:spPr>
            <a:xfrm>
              <a:off x="6985000" y="6045200"/>
              <a:ext cx="762000" cy="762000"/>
            </a:xfrm>
            <a:custGeom>
              <a:avLst/>
              <a:gdLst>
                <a:gd name="connsiteX0" fmla="*/ 0 w 762000"/>
                <a:gd name="connsiteY0" fmla="*/ 0 h 762000"/>
                <a:gd name="connsiteX1" fmla="*/ 762000 w 762000"/>
                <a:gd name="connsiteY1" fmla="*/ 0 h 762000"/>
                <a:gd name="connsiteX2" fmla="*/ 762000 w 762000"/>
                <a:gd name="connsiteY2" fmla="*/ 762000 h 762000"/>
                <a:gd name="connsiteX3" fmla="*/ 0 w 762000"/>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762000" h="762000">
                  <a:moveTo>
                    <a:pt x="0" y="0"/>
                  </a:moveTo>
                  <a:lnTo>
                    <a:pt x="762000" y="0"/>
                  </a:lnTo>
                  <a:lnTo>
                    <a:pt x="762000" y="762000"/>
                  </a:lnTo>
                  <a:lnTo>
                    <a:pt x="0" y="762000"/>
                  </a:lnTo>
                  <a:close/>
                </a:path>
              </a:pathLst>
            </a:custGeom>
            <a:solidFill>
              <a:srgbClr val="FF791A"/>
            </a:solidFill>
            <a:ln w="6343"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C5D29B7-20B9-76AA-D8CC-003944897161}"/>
                </a:ext>
              </a:extLst>
            </p:cNvPr>
            <p:cNvSpPr/>
            <p:nvPr userDrawn="1"/>
          </p:nvSpPr>
          <p:spPr>
            <a:xfrm rot="10800000">
              <a:off x="6985000" y="6807199"/>
              <a:ext cx="762000" cy="50800"/>
            </a:xfrm>
            <a:custGeom>
              <a:avLst/>
              <a:gdLst>
                <a:gd name="connsiteX0" fmla="*/ 0 w 762000"/>
                <a:gd name="connsiteY0" fmla="*/ 0 h 50800"/>
                <a:gd name="connsiteX1" fmla="*/ 762000 w 762000"/>
                <a:gd name="connsiteY1" fmla="*/ 0 h 50800"/>
                <a:gd name="connsiteX2" fmla="*/ 762000 w 762000"/>
                <a:gd name="connsiteY2" fmla="*/ 50800 h 50800"/>
                <a:gd name="connsiteX3" fmla="*/ 0 w 762000"/>
                <a:gd name="connsiteY3" fmla="*/ 50800 h 50800"/>
              </a:gdLst>
              <a:ahLst/>
              <a:cxnLst>
                <a:cxn ang="0">
                  <a:pos x="connsiteX0" y="connsiteY0"/>
                </a:cxn>
                <a:cxn ang="0">
                  <a:pos x="connsiteX1" y="connsiteY1"/>
                </a:cxn>
                <a:cxn ang="0">
                  <a:pos x="connsiteX2" y="connsiteY2"/>
                </a:cxn>
                <a:cxn ang="0">
                  <a:pos x="connsiteX3" y="connsiteY3"/>
                </a:cxn>
              </a:cxnLst>
              <a:rect l="l" t="t" r="r" b="b"/>
              <a:pathLst>
                <a:path w="762000" h="50800">
                  <a:moveTo>
                    <a:pt x="0" y="0"/>
                  </a:moveTo>
                  <a:lnTo>
                    <a:pt x="762000" y="0"/>
                  </a:lnTo>
                  <a:lnTo>
                    <a:pt x="762000" y="50800"/>
                  </a:lnTo>
                  <a:lnTo>
                    <a:pt x="0" y="50800"/>
                  </a:lnTo>
                  <a:close/>
                </a:path>
              </a:pathLst>
            </a:custGeom>
            <a:solidFill>
              <a:srgbClr val="CC4300"/>
            </a:solidFill>
            <a:ln w="6343"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07D3AB6-E6D9-24EB-DE6C-477C0CB08A67}"/>
                </a:ext>
              </a:extLst>
            </p:cNvPr>
            <p:cNvSpPr/>
            <p:nvPr userDrawn="1"/>
          </p:nvSpPr>
          <p:spPr>
            <a:xfrm rot="10800000">
              <a:off x="6985000" y="6045199"/>
              <a:ext cx="762000" cy="50800"/>
            </a:xfrm>
            <a:custGeom>
              <a:avLst/>
              <a:gdLst>
                <a:gd name="connsiteX0" fmla="*/ 0 w 762000"/>
                <a:gd name="connsiteY0" fmla="*/ 0 h 50800"/>
                <a:gd name="connsiteX1" fmla="*/ 762000 w 762000"/>
                <a:gd name="connsiteY1" fmla="*/ 0 h 50800"/>
                <a:gd name="connsiteX2" fmla="*/ 762000 w 762000"/>
                <a:gd name="connsiteY2" fmla="*/ 50800 h 50800"/>
                <a:gd name="connsiteX3" fmla="*/ 0 w 762000"/>
                <a:gd name="connsiteY3" fmla="*/ 50800 h 50800"/>
              </a:gdLst>
              <a:ahLst/>
              <a:cxnLst>
                <a:cxn ang="0">
                  <a:pos x="connsiteX0" y="connsiteY0"/>
                </a:cxn>
                <a:cxn ang="0">
                  <a:pos x="connsiteX1" y="connsiteY1"/>
                </a:cxn>
                <a:cxn ang="0">
                  <a:pos x="connsiteX2" y="connsiteY2"/>
                </a:cxn>
                <a:cxn ang="0">
                  <a:pos x="connsiteX3" y="connsiteY3"/>
                </a:cxn>
              </a:cxnLst>
              <a:rect l="l" t="t" r="r" b="b"/>
              <a:pathLst>
                <a:path w="762000" h="50800">
                  <a:moveTo>
                    <a:pt x="0" y="0"/>
                  </a:moveTo>
                  <a:lnTo>
                    <a:pt x="762000" y="0"/>
                  </a:lnTo>
                  <a:lnTo>
                    <a:pt x="762000" y="50800"/>
                  </a:lnTo>
                  <a:lnTo>
                    <a:pt x="0" y="50800"/>
                  </a:lnTo>
                  <a:close/>
                </a:path>
              </a:pathLst>
            </a:custGeom>
            <a:solidFill>
              <a:srgbClr val="FFC480"/>
            </a:solidFill>
            <a:ln w="6343" cap="flat">
              <a:noFill/>
              <a:prstDash val="solid"/>
              <a:miter/>
            </a:ln>
          </p:spPr>
          <p:txBody>
            <a:bodyPr rtlCol="0" anchor="ctr"/>
            <a:lstStyle/>
            <a:p>
              <a:endParaRPr lang="en-US"/>
            </a:p>
          </p:txBody>
        </p:sp>
      </p:grpSp>
      <p:grpSp>
        <p:nvGrpSpPr>
          <p:cNvPr id="51" name="Group 50">
            <a:extLst>
              <a:ext uri="{FF2B5EF4-FFF2-40B4-BE49-F238E27FC236}">
                <a16:creationId xmlns:a16="http://schemas.microsoft.com/office/drawing/2014/main" id="{362A6CD2-AD70-FD9C-F604-13CF4337A591}"/>
              </a:ext>
            </a:extLst>
          </p:cNvPr>
          <p:cNvGrpSpPr/>
          <p:nvPr userDrawn="1"/>
        </p:nvGrpSpPr>
        <p:grpSpPr>
          <a:xfrm>
            <a:off x="10667458" y="0"/>
            <a:ext cx="1524543" cy="2336799"/>
            <a:chOff x="10667458" y="0"/>
            <a:chExt cx="1524543" cy="2336799"/>
          </a:xfrm>
        </p:grpSpPr>
        <p:sp>
          <p:nvSpPr>
            <p:cNvPr id="52" name="Freeform: Shape 51">
              <a:extLst>
                <a:ext uri="{FF2B5EF4-FFF2-40B4-BE49-F238E27FC236}">
                  <a16:creationId xmlns:a16="http://schemas.microsoft.com/office/drawing/2014/main" id="{808D30F7-3008-7D5F-5D3D-6216DCB2A516}"/>
                </a:ext>
              </a:extLst>
            </p:cNvPr>
            <p:cNvSpPr/>
            <p:nvPr/>
          </p:nvSpPr>
          <p:spPr>
            <a:xfrm>
              <a:off x="10668001" y="0"/>
              <a:ext cx="762000" cy="762000"/>
            </a:xfrm>
            <a:custGeom>
              <a:avLst/>
              <a:gdLst>
                <a:gd name="connsiteX0" fmla="*/ 0 w 762000"/>
                <a:gd name="connsiteY0" fmla="*/ 0 h 762000"/>
                <a:gd name="connsiteX1" fmla="*/ 762000 w 762000"/>
                <a:gd name="connsiteY1" fmla="*/ 0 h 762000"/>
                <a:gd name="connsiteX2" fmla="*/ 762000 w 762000"/>
                <a:gd name="connsiteY2" fmla="*/ 762000 h 762000"/>
                <a:gd name="connsiteX3" fmla="*/ 0 w 762000"/>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762000" h="762000">
                  <a:moveTo>
                    <a:pt x="0" y="0"/>
                  </a:moveTo>
                  <a:lnTo>
                    <a:pt x="762000" y="0"/>
                  </a:lnTo>
                  <a:lnTo>
                    <a:pt x="762000" y="762000"/>
                  </a:lnTo>
                  <a:lnTo>
                    <a:pt x="0" y="762000"/>
                  </a:lnTo>
                  <a:close/>
                </a:path>
              </a:pathLst>
            </a:custGeom>
            <a:solidFill>
              <a:srgbClr val="FF791A"/>
            </a:solidFill>
            <a:ln w="634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9E8E692-B32B-3F31-4AA6-2CE0FD32FE8C}"/>
                </a:ext>
              </a:extLst>
            </p:cNvPr>
            <p:cNvSpPr/>
            <p:nvPr/>
          </p:nvSpPr>
          <p:spPr>
            <a:xfrm rot="10800000">
              <a:off x="10667458" y="761999"/>
              <a:ext cx="762000" cy="50800"/>
            </a:xfrm>
            <a:custGeom>
              <a:avLst/>
              <a:gdLst>
                <a:gd name="connsiteX0" fmla="*/ 0 w 762000"/>
                <a:gd name="connsiteY0" fmla="*/ 0 h 50800"/>
                <a:gd name="connsiteX1" fmla="*/ 762000 w 762000"/>
                <a:gd name="connsiteY1" fmla="*/ 0 h 50800"/>
                <a:gd name="connsiteX2" fmla="*/ 762000 w 762000"/>
                <a:gd name="connsiteY2" fmla="*/ 50800 h 50800"/>
                <a:gd name="connsiteX3" fmla="*/ 0 w 762000"/>
                <a:gd name="connsiteY3" fmla="*/ 50800 h 50800"/>
              </a:gdLst>
              <a:ahLst/>
              <a:cxnLst>
                <a:cxn ang="0">
                  <a:pos x="connsiteX0" y="connsiteY0"/>
                </a:cxn>
                <a:cxn ang="0">
                  <a:pos x="connsiteX1" y="connsiteY1"/>
                </a:cxn>
                <a:cxn ang="0">
                  <a:pos x="connsiteX2" y="connsiteY2"/>
                </a:cxn>
                <a:cxn ang="0">
                  <a:pos x="connsiteX3" y="connsiteY3"/>
                </a:cxn>
              </a:cxnLst>
              <a:rect l="l" t="t" r="r" b="b"/>
              <a:pathLst>
                <a:path w="762000" h="50800">
                  <a:moveTo>
                    <a:pt x="0" y="0"/>
                  </a:moveTo>
                  <a:lnTo>
                    <a:pt x="762000" y="0"/>
                  </a:lnTo>
                  <a:lnTo>
                    <a:pt x="762000" y="50800"/>
                  </a:lnTo>
                  <a:lnTo>
                    <a:pt x="0" y="50800"/>
                  </a:lnTo>
                  <a:close/>
                </a:path>
              </a:pathLst>
            </a:custGeom>
            <a:solidFill>
              <a:srgbClr val="CC4300"/>
            </a:solidFill>
            <a:ln w="634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341D124-EC15-16D8-BAC3-71446E77FDF3}"/>
                </a:ext>
              </a:extLst>
            </p:cNvPr>
            <p:cNvSpPr/>
            <p:nvPr/>
          </p:nvSpPr>
          <p:spPr>
            <a:xfrm rot="10800000">
              <a:off x="10667458" y="0"/>
              <a:ext cx="762000" cy="50800"/>
            </a:xfrm>
            <a:custGeom>
              <a:avLst/>
              <a:gdLst>
                <a:gd name="connsiteX0" fmla="*/ 0 w 762000"/>
                <a:gd name="connsiteY0" fmla="*/ 0 h 50800"/>
                <a:gd name="connsiteX1" fmla="*/ 762000 w 762000"/>
                <a:gd name="connsiteY1" fmla="*/ 0 h 50800"/>
                <a:gd name="connsiteX2" fmla="*/ 762000 w 762000"/>
                <a:gd name="connsiteY2" fmla="*/ 50800 h 50800"/>
                <a:gd name="connsiteX3" fmla="*/ 0 w 762000"/>
                <a:gd name="connsiteY3" fmla="*/ 50800 h 50800"/>
              </a:gdLst>
              <a:ahLst/>
              <a:cxnLst>
                <a:cxn ang="0">
                  <a:pos x="connsiteX0" y="connsiteY0"/>
                </a:cxn>
                <a:cxn ang="0">
                  <a:pos x="connsiteX1" y="connsiteY1"/>
                </a:cxn>
                <a:cxn ang="0">
                  <a:pos x="connsiteX2" y="connsiteY2"/>
                </a:cxn>
                <a:cxn ang="0">
                  <a:pos x="connsiteX3" y="connsiteY3"/>
                </a:cxn>
              </a:cxnLst>
              <a:rect l="l" t="t" r="r" b="b"/>
              <a:pathLst>
                <a:path w="762000" h="50800">
                  <a:moveTo>
                    <a:pt x="0" y="0"/>
                  </a:moveTo>
                  <a:lnTo>
                    <a:pt x="762000" y="0"/>
                  </a:lnTo>
                  <a:lnTo>
                    <a:pt x="762000" y="50800"/>
                  </a:lnTo>
                  <a:lnTo>
                    <a:pt x="0" y="50800"/>
                  </a:lnTo>
                  <a:close/>
                </a:path>
              </a:pathLst>
            </a:custGeom>
            <a:solidFill>
              <a:srgbClr val="FFC480"/>
            </a:solidFill>
            <a:ln w="634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903CAAD-DCC3-61D6-9517-59AF8801ADCB}"/>
                </a:ext>
              </a:extLst>
            </p:cNvPr>
            <p:cNvSpPr/>
            <p:nvPr/>
          </p:nvSpPr>
          <p:spPr>
            <a:xfrm>
              <a:off x="11430001" y="1524000"/>
              <a:ext cx="762000" cy="762000"/>
            </a:xfrm>
            <a:custGeom>
              <a:avLst/>
              <a:gdLst>
                <a:gd name="connsiteX0" fmla="*/ 0 w 762000"/>
                <a:gd name="connsiteY0" fmla="*/ 0 h 762000"/>
                <a:gd name="connsiteX1" fmla="*/ 762000 w 762000"/>
                <a:gd name="connsiteY1" fmla="*/ 0 h 762000"/>
                <a:gd name="connsiteX2" fmla="*/ 762000 w 762000"/>
                <a:gd name="connsiteY2" fmla="*/ 762000 h 762000"/>
                <a:gd name="connsiteX3" fmla="*/ 0 w 762000"/>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762000" h="762000">
                  <a:moveTo>
                    <a:pt x="0" y="0"/>
                  </a:moveTo>
                  <a:lnTo>
                    <a:pt x="762000" y="0"/>
                  </a:lnTo>
                  <a:lnTo>
                    <a:pt x="762000" y="762000"/>
                  </a:lnTo>
                  <a:lnTo>
                    <a:pt x="0" y="762000"/>
                  </a:lnTo>
                  <a:close/>
                </a:path>
              </a:pathLst>
            </a:custGeom>
            <a:solidFill>
              <a:srgbClr val="3A87F4"/>
            </a:solidFill>
            <a:ln w="634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B7D1D55-4864-FFDE-68A9-4AFA82CD074A}"/>
                </a:ext>
              </a:extLst>
            </p:cNvPr>
            <p:cNvSpPr/>
            <p:nvPr/>
          </p:nvSpPr>
          <p:spPr>
            <a:xfrm rot="10800000">
              <a:off x="11429458" y="2285999"/>
              <a:ext cx="762000" cy="50800"/>
            </a:xfrm>
            <a:custGeom>
              <a:avLst/>
              <a:gdLst>
                <a:gd name="connsiteX0" fmla="*/ 0 w 762000"/>
                <a:gd name="connsiteY0" fmla="*/ 0 h 50800"/>
                <a:gd name="connsiteX1" fmla="*/ 762000 w 762000"/>
                <a:gd name="connsiteY1" fmla="*/ 0 h 50800"/>
                <a:gd name="connsiteX2" fmla="*/ 762000 w 762000"/>
                <a:gd name="connsiteY2" fmla="*/ 50800 h 50800"/>
                <a:gd name="connsiteX3" fmla="*/ 0 w 762000"/>
                <a:gd name="connsiteY3" fmla="*/ 50800 h 50800"/>
              </a:gdLst>
              <a:ahLst/>
              <a:cxnLst>
                <a:cxn ang="0">
                  <a:pos x="connsiteX0" y="connsiteY0"/>
                </a:cxn>
                <a:cxn ang="0">
                  <a:pos x="connsiteX1" y="connsiteY1"/>
                </a:cxn>
                <a:cxn ang="0">
                  <a:pos x="connsiteX2" y="connsiteY2"/>
                </a:cxn>
                <a:cxn ang="0">
                  <a:pos x="connsiteX3" y="connsiteY3"/>
                </a:cxn>
              </a:cxnLst>
              <a:rect l="l" t="t" r="r" b="b"/>
              <a:pathLst>
                <a:path w="762000" h="50800">
                  <a:moveTo>
                    <a:pt x="0" y="0"/>
                  </a:moveTo>
                  <a:lnTo>
                    <a:pt x="762000" y="0"/>
                  </a:lnTo>
                  <a:lnTo>
                    <a:pt x="762000" y="50800"/>
                  </a:lnTo>
                  <a:lnTo>
                    <a:pt x="0" y="50800"/>
                  </a:lnTo>
                  <a:close/>
                </a:path>
              </a:pathLst>
            </a:custGeom>
            <a:solidFill>
              <a:srgbClr val="0855DB"/>
            </a:solidFill>
            <a:ln w="6343"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527A38A-1133-CF2C-517B-FBF0C3F8C035}"/>
                </a:ext>
              </a:extLst>
            </p:cNvPr>
            <p:cNvSpPr/>
            <p:nvPr/>
          </p:nvSpPr>
          <p:spPr>
            <a:xfrm>
              <a:off x="11430001" y="762000"/>
              <a:ext cx="762000" cy="762000"/>
            </a:xfrm>
            <a:custGeom>
              <a:avLst/>
              <a:gdLst>
                <a:gd name="connsiteX0" fmla="*/ 0 w 762000"/>
                <a:gd name="connsiteY0" fmla="*/ 0 h 762000"/>
                <a:gd name="connsiteX1" fmla="*/ 762000 w 762000"/>
                <a:gd name="connsiteY1" fmla="*/ 0 h 762000"/>
                <a:gd name="connsiteX2" fmla="*/ 762000 w 762000"/>
                <a:gd name="connsiteY2" fmla="*/ 762000 h 762000"/>
                <a:gd name="connsiteX3" fmla="*/ 0 w 762000"/>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762000" h="762000">
                  <a:moveTo>
                    <a:pt x="0" y="0"/>
                  </a:moveTo>
                  <a:lnTo>
                    <a:pt x="762000" y="0"/>
                  </a:lnTo>
                  <a:lnTo>
                    <a:pt x="762000" y="762000"/>
                  </a:lnTo>
                  <a:lnTo>
                    <a:pt x="0" y="762000"/>
                  </a:lnTo>
                  <a:close/>
                </a:path>
              </a:pathLst>
            </a:custGeom>
            <a:solidFill>
              <a:srgbClr val="6CC349"/>
            </a:solidFill>
            <a:ln w="6343"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EE99566-D5DE-AA3E-D0A7-5D077FD5A501}"/>
                </a:ext>
              </a:extLst>
            </p:cNvPr>
            <p:cNvSpPr/>
            <p:nvPr/>
          </p:nvSpPr>
          <p:spPr>
            <a:xfrm rot="10800000">
              <a:off x="11429458" y="761999"/>
              <a:ext cx="762000" cy="50800"/>
            </a:xfrm>
            <a:custGeom>
              <a:avLst/>
              <a:gdLst>
                <a:gd name="connsiteX0" fmla="*/ 0 w 762000"/>
                <a:gd name="connsiteY0" fmla="*/ 0 h 50800"/>
                <a:gd name="connsiteX1" fmla="*/ 762000 w 762000"/>
                <a:gd name="connsiteY1" fmla="*/ 0 h 50800"/>
                <a:gd name="connsiteX2" fmla="*/ 762000 w 762000"/>
                <a:gd name="connsiteY2" fmla="*/ 50800 h 50800"/>
                <a:gd name="connsiteX3" fmla="*/ 0 w 762000"/>
                <a:gd name="connsiteY3" fmla="*/ 50800 h 50800"/>
              </a:gdLst>
              <a:ahLst/>
              <a:cxnLst>
                <a:cxn ang="0">
                  <a:pos x="connsiteX0" y="connsiteY0"/>
                </a:cxn>
                <a:cxn ang="0">
                  <a:pos x="connsiteX1" y="connsiteY1"/>
                </a:cxn>
                <a:cxn ang="0">
                  <a:pos x="connsiteX2" y="connsiteY2"/>
                </a:cxn>
                <a:cxn ang="0">
                  <a:pos x="connsiteX3" y="connsiteY3"/>
                </a:cxn>
              </a:cxnLst>
              <a:rect l="l" t="t" r="r" b="b"/>
              <a:pathLst>
                <a:path w="762000" h="50800">
                  <a:moveTo>
                    <a:pt x="0" y="0"/>
                  </a:moveTo>
                  <a:lnTo>
                    <a:pt x="762000" y="0"/>
                  </a:lnTo>
                  <a:lnTo>
                    <a:pt x="762000" y="50800"/>
                  </a:lnTo>
                  <a:lnTo>
                    <a:pt x="0" y="50800"/>
                  </a:lnTo>
                  <a:close/>
                </a:path>
              </a:pathLst>
            </a:custGeom>
            <a:solidFill>
              <a:srgbClr val="A0E081"/>
            </a:solidFill>
            <a:ln w="6343" cap="flat">
              <a:noFill/>
              <a:prstDash val="solid"/>
              <a:miter/>
            </a:ln>
          </p:spPr>
          <p:txBody>
            <a:bodyPr rtlCol="0" anchor="ctr"/>
            <a:lstStyle/>
            <a:p>
              <a:endParaRPr lang="en-US"/>
            </a:p>
          </p:txBody>
        </p:sp>
      </p:grpSp>
      <p:sp>
        <p:nvSpPr>
          <p:cNvPr id="68" name="Picture Placeholder 67">
            <a:extLst>
              <a:ext uri="{FF2B5EF4-FFF2-40B4-BE49-F238E27FC236}">
                <a16:creationId xmlns:a16="http://schemas.microsoft.com/office/drawing/2014/main" id="{E2B89B19-5915-1E8F-3463-F7F14B11456D}"/>
              </a:ext>
            </a:extLst>
          </p:cNvPr>
          <p:cNvSpPr>
            <a:spLocks noGrp="1"/>
          </p:cNvSpPr>
          <p:nvPr>
            <p:ph type="pic" sz="quarter" idx="14" hasCustomPrompt="1"/>
          </p:nvPr>
        </p:nvSpPr>
        <p:spPr>
          <a:xfrm>
            <a:off x="6203950" y="0"/>
            <a:ext cx="5988050" cy="6858000"/>
          </a:xfrm>
          <a:custGeom>
            <a:avLst/>
            <a:gdLst>
              <a:gd name="connsiteX0" fmla="*/ 0 w 5988050"/>
              <a:gd name="connsiteY0" fmla="*/ 0 h 6858000"/>
              <a:gd name="connsiteX1" fmla="*/ 5988050 w 5988050"/>
              <a:gd name="connsiteY1" fmla="*/ 0 h 6858000"/>
              <a:gd name="connsiteX2" fmla="*/ 5988050 w 5988050"/>
              <a:gd name="connsiteY2" fmla="*/ 762001 h 6858000"/>
              <a:gd name="connsiteX3" fmla="*/ 5987509 w 5988050"/>
              <a:gd name="connsiteY3" fmla="*/ 762001 h 6858000"/>
              <a:gd name="connsiteX4" fmla="*/ 5987509 w 5988050"/>
              <a:gd name="connsiteY4" fmla="*/ 762000 h 6858000"/>
              <a:gd name="connsiteX5" fmla="*/ 5226052 w 5988050"/>
              <a:gd name="connsiteY5" fmla="*/ 762000 h 6858000"/>
              <a:gd name="connsiteX6" fmla="*/ 5226052 w 5988050"/>
              <a:gd name="connsiteY6" fmla="*/ 1 h 6858000"/>
              <a:gd name="connsiteX7" fmla="*/ 5225509 w 5988050"/>
              <a:gd name="connsiteY7" fmla="*/ 1 h 6858000"/>
              <a:gd name="connsiteX8" fmla="*/ 4463509 w 5988050"/>
              <a:gd name="connsiteY8" fmla="*/ 1 h 6858000"/>
              <a:gd name="connsiteX9" fmla="*/ 4463509 w 5988050"/>
              <a:gd name="connsiteY9" fmla="*/ 50801 h 6858000"/>
              <a:gd name="connsiteX10" fmla="*/ 4464052 w 5988050"/>
              <a:gd name="connsiteY10" fmla="*/ 50801 h 6858000"/>
              <a:gd name="connsiteX11" fmla="*/ 4464052 w 5988050"/>
              <a:gd name="connsiteY11" fmla="*/ 762000 h 6858000"/>
              <a:gd name="connsiteX12" fmla="*/ 4463509 w 5988050"/>
              <a:gd name="connsiteY12" fmla="*/ 762000 h 6858000"/>
              <a:gd name="connsiteX13" fmla="*/ 4463509 w 5988050"/>
              <a:gd name="connsiteY13" fmla="*/ 812800 h 6858000"/>
              <a:gd name="connsiteX14" fmla="*/ 5225509 w 5988050"/>
              <a:gd name="connsiteY14" fmla="*/ 812800 h 6858000"/>
              <a:gd name="connsiteX15" fmla="*/ 5226052 w 5988050"/>
              <a:gd name="connsiteY15" fmla="*/ 812800 h 6858000"/>
              <a:gd name="connsiteX16" fmla="*/ 5226052 w 5988050"/>
              <a:gd name="connsiteY16" fmla="*/ 1524001 h 6858000"/>
              <a:gd name="connsiteX17" fmla="*/ 5226052 w 5988050"/>
              <a:gd name="connsiteY17" fmla="*/ 2286000 h 6858000"/>
              <a:gd name="connsiteX18" fmla="*/ 5225509 w 5988050"/>
              <a:gd name="connsiteY18" fmla="*/ 2286000 h 6858000"/>
              <a:gd name="connsiteX19" fmla="*/ 5225509 w 5988050"/>
              <a:gd name="connsiteY19" fmla="*/ 2336800 h 6858000"/>
              <a:gd name="connsiteX20" fmla="*/ 5987509 w 5988050"/>
              <a:gd name="connsiteY20" fmla="*/ 2336800 h 6858000"/>
              <a:gd name="connsiteX21" fmla="*/ 5987509 w 5988050"/>
              <a:gd name="connsiteY21" fmla="*/ 2286001 h 6858000"/>
              <a:gd name="connsiteX22" fmla="*/ 5988050 w 5988050"/>
              <a:gd name="connsiteY22" fmla="*/ 2286001 h 6858000"/>
              <a:gd name="connsiteX23" fmla="*/ 5988050 w 5988050"/>
              <a:gd name="connsiteY23" fmla="*/ 6858000 h 6858000"/>
              <a:gd name="connsiteX24" fmla="*/ 1524000 w 5988050"/>
              <a:gd name="connsiteY24" fmla="*/ 6858000 h 6858000"/>
              <a:gd name="connsiteX25" fmla="*/ 1524000 w 5988050"/>
              <a:gd name="connsiteY25" fmla="*/ 6807201 h 6858000"/>
              <a:gd name="connsiteX26" fmla="*/ 1524000 w 5988050"/>
              <a:gd name="connsiteY26" fmla="*/ 6807200 h 6858000"/>
              <a:gd name="connsiteX27" fmla="*/ 1524000 w 5988050"/>
              <a:gd name="connsiteY27" fmla="*/ 6096000 h 6858000"/>
              <a:gd name="connsiteX28" fmla="*/ 1524000 w 5988050"/>
              <a:gd name="connsiteY28" fmla="*/ 6045201 h 6858000"/>
              <a:gd name="connsiteX29" fmla="*/ 1524000 w 5988050"/>
              <a:gd name="connsiteY29" fmla="*/ 6045200 h 6858000"/>
              <a:gd name="connsiteX30" fmla="*/ 762000 w 5988050"/>
              <a:gd name="connsiteY30" fmla="*/ 6045200 h 6858000"/>
              <a:gd name="connsiteX31" fmla="*/ 762000 w 5988050"/>
              <a:gd name="connsiteY31" fmla="*/ 5334000 h 6858000"/>
              <a:gd name="connsiteX32" fmla="*/ 762000 w 5988050"/>
              <a:gd name="connsiteY32" fmla="*/ 5283201 h 6858000"/>
              <a:gd name="connsiteX33" fmla="*/ 762000 w 5988050"/>
              <a:gd name="connsiteY33" fmla="*/ 5283200 h 6858000"/>
              <a:gd name="connsiteX34" fmla="*/ 0 w 5988050"/>
              <a:gd name="connsiteY34" fmla="*/ 52832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988050" h="6858000">
                <a:moveTo>
                  <a:pt x="0" y="0"/>
                </a:moveTo>
                <a:lnTo>
                  <a:pt x="5988050" y="0"/>
                </a:lnTo>
                <a:lnTo>
                  <a:pt x="5988050" y="762001"/>
                </a:lnTo>
                <a:lnTo>
                  <a:pt x="5987509" y="762001"/>
                </a:lnTo>
                <a:lnTo>
                  <a:pt x="5987509" y="762000"/>
                </a:lnTo>
                <a:lnTo>
                  <a:pt x="5226052" y="762000"/>
                </a:lnTo>
                <a:lnTo>
                  <a:pt x="5226052" y="1"/>
                </a:lnTo>
                <a:lnTo>
                  <a:pt x="5225509" y="1"/>
                </a:lnTo>
                <a:lnTo>
                  <a:pt x="4463509" y="1"/>
                </a:lnTo>
                <a:lnTo>
                  <a:pt x="4463509" y="50801"/>
                </a:lnTo>
                <a:lnTo>
                  <a:pt x="4464052" y="50801"/>
                </a:lnTo>
                <a:lnTo>
                  <a:pt x="4464052" y="762000"/>
                </a:lnTo>
                <a:lnTo>
                  <a:pt x="4463509" y="762000"/>
                </a:lnTo>
                <a:lnTo>
                  <a:pt x="4463509" y="812800"/>
                </a:lnTo>
                <a:lnTo>
                  <a:pt x="5225509" y="812800"/>
                </a:lnTo>
                <a:lnTo>
                  <a:pt x="5226052" y="812800"/>
                </a:lnTo>
                <a:lnTo>
                  <a:pt x="5226052" y="1524001"/>
                </a:lnTo>
                <a:lnTo>
                  <a:pt x="5226052" y="2286000"/>
                </a:lnTo>
                <a:lnTo>
                  <a:pt x="5225509" y="2286000"/>
                </a:lnTo>
                <a:lnTo>
                  <a:pt x="5225509" y="2336800"/>
                </a:lnTo>
                <a:lnTo>
                  <a:pt x="5987509" y="2336800"/>
                </a:lnTo>
                <a:lnTo>
                  <a:pt x="5987509" y="2286001"/>
                </a:lnTo>
                <a:lnTo>
                  <a:pt x="5988050" y="2286001"/>
                </a:lnTo>
                <a:lnTo>
                  <a:pt x="5988050" y="6858000"/>
                </a:lnTo>
                <a:lnTo>
                  <a:pt x="1524000" y="6858000"/>
                </a:lnTo>
                <a:lnTo>
                  <a:pt x="1524000" y="6807201"/>
                </a:lnTo>
                <a:lnTo>
                  <a:pt x="1524000" y="6807200"/>
                </a:lnTo>
                <a:lnTo>
                  <a:pt x="1524000" y="6096000"/>
                </a:lnTo>
                <a:lnTo>
                  <a:pt x="1524000" y="6045201"/>
                </a:lnTo>
                <a:lnTo>
                  <a:pt x="1524000" y="6045200"/>
                </a:lnTo>
                <a:lnTo>
                  <a:pt x="762000" y="6045200"/>
                </a:lnTo>
                <a:lnTo>
                  <a:pt x="762000" y="5334000"/>
                </a:lnTo>
                <a:lnTo>
                  <a:pt x="762000" y="5283201"/>
                </a:lnTo>
                <a:lnTo>
                  <a:pt x="762000" y="5283200"/>
                </a:lnTo>
                <a:lnTo>
                  <a:pt x="0" y="5283200"/>
                </a:lnTo>
                <a:close/>
              </a:path>
            </a:pathLst>
          </a:custGeom>
          <a:solidFill>
            <a:schemeClr val="bg1">
              <a:lumMod val="95000"/>
            </a:schemeClr>
          </a:solidFill>
        </p:spPr>
        <p:txBody>
          <a:bodyPr wrap="square" anchor="ctr">
            <a:noAutofit/>
          </a:bodyPr>
          <a:lstStyle>
            <a:lvl1pPr marL="0" indent="0" algn="ctr">
              <a:buNone/>
              <a:defRPr sz="1200"/>
            </a:lvl1pPr>
          </a:lstStyle>
          <a:p>
            <a:r>
              <a:rPr lang="en-US" dirty="0"/>
              <a:t>Click to insert image</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a:xfrm>
            <a:off x="3379305" y="6447521"/>
            <a:ext cx="2608745" cy="216000"/>
          </a:xfrm>
        </p:spPr>
        <p:txBody>
          <a:bodyPr/>
          <a:lstStyle/>
          <a:p>
            <a:r>
              <a:rPr lang="en-US" dirty="0"/>
              <a:t>Microsoft Confidential</a:t>
            </a:r>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77" name="Title 1">
            <a:extLst>
              <a:ext uri="{FF2B5EF4-FFF2-40B4-BE49-F238E27FC236}">
                <a16:creationId xmlns:a16="http://schemas.microsoft.com/office/drawing/2014/main" id="{9C71A592-C841-1EEB-4249-A6CB7E0BAFE8}"/>
              </a:ext>
            </a:extLst>
          </p:cNvPr>
          <p:cNvSpPr>
            <a:spLocks noGrp="1"/>
          </p:cNvSpPr>
          <p:nvPr>
            <p:ph type="title" hasCustomPrompt="1"/>
          </p:nvPr>
        </p:nvSpPr>
        <p:spPr>
          <a:xfrm>
            <a:off x="515396" y="765175"/>
            <a:ext cx="5472112" cy="5327650"/>
          </a:xfrm>
        </p:spPr>
        <p:txBody>
          <a:bodyPr/>
          <a:lstStyle>
            <a:lvl1pPr algn="ctr">
              <a:defRPr>
                <a:solidFill>
                  <a:schemeClr val="accent1"/>
                </a:solidFill>
              </a:defRPr>
            </a:lvl1pPr>
          </a:lstStyle>
          <a:p>
            <a:r>
              <a:rPr lang="en-US" dirty="0"/>
              <a:t>Click to add text</a:t>
            </a:r>
          </a:p>
        </p:txBody>
      </p:sp>
      <p:sp>
        <p:nvSpPr>
          <p:cNvPr id="78" name="Footer Placeholder 4">
            <a:extLst>
              <a:ext uri="{FF2B5EF4-FFF2-40B4-BE49-F238E27FC236}">
                <a16:creationId xmlns:a16="http://schemas.microsoft.com/office/drawing/2014/main" id="{89F2401D-F94F-9A96-A42C-47E1B1CF52E7}"/>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Tree>
    <p:extLst>
      <p:ext uri="{BB962C8B-B14F-4D97-AF65-F5344CB8AC3E}">
        <p14:creationId xmlns:p14="http://schemas.microsoft.com/office/powerpoint/2010/main" val="54549493"/>
      </p:ext>
    </p:extLst>
  </p:cSld>
  <p:clrMapOvr>
    <a:masterClrMapping/>
  </p:clrMapOvr>
  <p:extLst>
    <p:ext uri="{DCECCB84-F9BA-43D5-87BE-67443E8EF086}">
      <p15:sldGuideLst xmlns:p15="http://schemas.microsoft.com/office/powerpoint/2012/main">
        <p15:guide id="1" pos="3772">
          <p15:clr>
            <a:srgbClr val="FBAE40"/>
          </p15:clr>
        </p15:guide>
        <p15:guide id="2" pos="3908">
          <p15:clr>
            <a:srgbClr val="FBAE40"/>
          </p15:clr>
        </p15:guide>
        <p15:guide id="4" orient="horz" pos="482">
          <p15:clr>
            <a:srgbClr val="FBAE40"/>
          </p15:clr>
        </p15:guide>
        <p15:guide id="5" orient="horz" pos="383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arge Tex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4627C6FD-C999-C69B-CCAF-F756C84B94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29"/>
            <a:ext cx="12192000" cy="6858000"/>
          </a:xfrm>
          <a:prstGeom prst="rect">
            <a:avLst/>
          </a:prstGeom>
        </p:spPr>
      </p:pic>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a:xfrm>
            <a:off x="3379305" y="6447521"/>
            <a:ext cx="2608745" cy="216000"/>
          </a:xfrm>
        </p:spPr>
        <p:txBody>
          <a:bodyPr/>
          <a:lstStyle/>
          <a:p>
            <a:r>
              <a:rPr lang="en-US" dirty="0"/>
              <a:t>Microsoft Confidential</a:t>
            </a:r>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78" name="Footer Placeholder 4">
            <a:extLst>
              <a:ext uri="{FF2B5EF4-FFF2-40B4-BE49-F238E27FC236}">
                <a16:creationId xmlns:a16="http://schemas.microsoft.com/office/drawing/2014/main" id="{89F2401D-F94F-9A96-A42C-47E1B1CF52E7}"/>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
        <p:nvSpPr>
          <p:cNvPr id="9" name="Title 1">
            <a:extLst>
              <a:ext uri="{FF2B5EF4-FFF2-40B4-BE49-F238E27FC236}">
                <a16:creationId xmlns:a16="http://schemas.microsoft.com/office/drawing/2014/main" id="{37A509F2-C2FC-7351-21EA-CE4382BBACE7}"/>
              </a:ext>
            </a:extLst>
          </p:cNvPr>
          <p:cNvSpPr>
            <a:spLocks noGrp="1"/>
          </p:cNvSpPr>
          <p:nvPr>
            <p:ph type="title" hasCustomPrompt="1"/>
          </p:nvPr>
        </p:nvSpPr>
        <p:spPr>
          <a:xfrm>
            <a:off x="2671764" y="765175"/>
            <a:ext cx="6847930" cy="5327650"/>
          </a:xfrm>
        </p:spPr>
        <p:txBody>
          <a:bodyPr/>
          <a:lstStyle>
            <a:lvl1pPr algn="ctr">
              <a:defRPr sz="6000">
                <a:solidFill>
                  <a:schemeClr val="accent1"/>
                </a:solidFill>
                <a:latin typeface="+mj-lt"/>
              </a:defRPr>
            </a:lvl1pPr>
          </a:lstStyle>
          <a:p>
            <a:r>
              <a:rPr lang="en-US" dirty="0"/>
              <a:t>Click to add text</a:t>
            </a:r>
          </a:p>
        </p:txBody>
      </p:sp>
    </p:spTree>
    <p:extLst>
      <p:ext uri="{BB962C8B-B14F-4D97-AF65-F5344CB8AC3E}">
        <p14:creationId xmlns:p14="http://schemas.microsoft.com/office/powerpoint/2010/main" val="24752276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92" name="Picture Placeholder 91">
            <a:extLst>
              <a:ext uri="{FF2B5EF4-FFF2-40B4-BE49-F238E27FC236}">
                <a16:creationId xmlns:a16="http://schemas.microsoft.com/office/drawing/2014/main" id="{F7174CB5-E70F-B8C7-D695-C01E07D76575}"/>
              </a:ext>
            </a:extLst>
          </p:cNvPr>
          <p:cNvSpPr>
            <a:spLocks noGrp="1"/>
          </p:cNvSpPr>
          <p:nvPr>
            <p:ph type="pic" sz="quarter" idx="14" hasCustomPrompt="1"/>
          </p:nvPr>
        </p:nvSpPr>
        <p:spPr>
          <a:xfrm>
            <a:off x="0" y="0"/>
            <a:ext cx="12192000" cy="6858000"/>
          </a:xfrm>
          <a:custGeom>
            <a:avLst/>
            <a:gdLst>
              <a:gd name="connsiteX0" fmla="*/ 11425936 w 12192000"/>
              <a:gd name="connsiteY0" fmla="*/ 6091936 h 6858000"/>
              <a:gd name="connsiteX1" fmla="*/ 12192000 w 12192000"/>
              <a:gd name="connsiteY1" fmla="*/ 6091936 h 6858000"/>
              <a:gd name="connsiteX2" fmla="*/ 12192000 w 12192000"/>
              <a:gd name="connsiteY2" fmla="*/ 6858000 h 6858000"/>
              <a:gd name="connsiteX3" fmla="*/ 11425936 w 12192000"/>
              <a:gd name="connsiteY3" fmla="*/ 6858000 h 6858000"/>
              <a:gd name="connsiteX4" fmla="*/ 11425936 w 12192000"/>
              <a:gd name="connsiteY4" fmla="*/ 6806930 h 6858000"/>
              <a:gd name="connsiteX5" fmla="*/ 11425936 w 12192000"/>
              <a:gd name="connsiteY5" fmla="*/ 6806929 h 6858000"/>
              <a:gd name="connsiteX6" fmla="*/ 1520302 w 12192000"/>
              <a:gd name="connsiteY6" fmla="*/ 0 h 6858000"/>
              <a:gd name="connsiteX7" fmla="*/ 12192000 w 12192000"/>
              <a:gd name="connsiteY7" fmla="*/ 0 h 6858000"/>
              <a:gd name="connsiteX8" fmla="*/ 12192000 w 12192000"/>
              <a:gd name="connsiteY8" fmla="*/ 4508735 h 6858000"/>
              <a:gd name="connsiteX9" fmla="*/ 11425936 w 12192000"/>
              <a:gd name="connsiteY9" fmla="*/ 4508735 h 6858000"/>
              <a:gd name="connsiteX10" fmla="*/ 11425936 w 12192000"/>
              <a:gd name="connsiteY10" fmla="*/ 4559806 h 6858000"/>
              <a:gd name="connsiteX11" fmla="*/ 11425936 w 12192000"/>
              <a:gd name="connsiteY11" fmla="*/ 5274800 h 6858000"/>
              <a:gd name="connsiteX12" fmla="*/ 11425936 w 12192000"/>
              <a:gd name="connsiteY12" fmla="*/ 6040865 h 6858000"/>
              <a:gd name="connsiteX13" fmla="*/ 10659871 w 12192000"/>
              <a:gd name="connsiteY13" fmla="*/ 6040865 h 6858000"/>
              <a:gd name="connsiteX14" fmla="*/ 10659871 w 12192000"/>
              <a:gd name="connsiteY14" fmla="*/ 6091936 h 6858000"/>
              <a:gd name="connsiteX15" fmla="*/ 10659871 w 12192000"/>
              <a:gd name="connsiteY15" fmla="*/ 6806929 h 6858000"/>
              <a:gd name="connsiteX16" fmla="*/ 10659871 w 12192000"/>
              <a:gd name="connsiteY16" fmla="*/ 6806930 h 6858000"/>
              <a:gd name="connsiteX17" fmla="*/ 10659871 w 12192000"/>
              <a:gd name="connsiteY17" fmla="*/ 6858000 h 6858000"/>
              <a:gd name="connsiteX18" fmla="*/ 0 w 12192000"/>
              <a:gd name="connsiteY18" fmla="*/ 6858000 h 6858000"/>
              <a:gd name="connsiteX19" fmla="*/ 0 w 12192000"/>
              <a:gd name="connsiteY19" fmla="*/ 1570979 h 6858000"/>
              <a:gd name="connsiteX20" fmla="*/ 760151 w 12192000"/>
              <a:gd name="connsiteY20" fmla="*/ 1570979 h 6858000"/>
              <a:gd name="connsiteX21" fmla="*/ 760151 w 12192000"/>
              <a:gd name="connsiteY21" fmla="*/ 1520302 h 6858000"/>
              <a:gd name="connsiteX22" fmla="*/ 760151 w 12192000"/>
              <a:gd name="connsiteY22" fmla="*/ 810828 h 6858000"/>
              <a:gd name="connsiteX23" fmla="*/ 1520302 w 12192000"/>
              <a:gd name="connsiteY23" fmla="*/ 810828 h 6858000"/>
              <a:gd name="connsiteX24" fmla="*/ 1520302 w 12192000"/>
              <a:gd name="connsiteY24" fmla="*/ 760151 h 6858000"/>
              <a:gd name="connsiteX25" fmla="*/ 1520302 w 12192000"/>
              <a:gd name="connsiteY25" fmla="*/ 50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11425936" y="6091936"/>
                </a:moveTo>
                <a:lnTo>
                  <a:pt x="12192000" y="6091936"/>
                </a:lnTo>
                <a:lnTo>
                  <a:pt x="12192000" y="6858000"/>
                </a:lnTo>
                <a:lnTo>
                  <a:pt x="11425936" y="6858000"/>
                </a:lnTo>
                <a:lnTo>
                  <a:pt x="11425936" y="6806930"/>
                </a:lnTo>
                <a:lnTo>
                  <a:pt x="11425936" y="6806929"/>
                </a:lnTo>
                <a:close/>
                <a:moveTo>
                  <a:pt x="1520302" y="0"/>
                </a:moveTo>
                <a:lnTo>
                  <a:pt x="12192000" y="0"/>
                </a:lnTo>
                <a:lnTo>
                  <a:pt x="12192000" y="4508735"/>
                </a:lnTo>
                <a:lnTo>
                  <a:pt x="11425936" y="4508735"/>
                </a:lnTo>
                <a:lnTo>
                  <a:pt x="11425936" y="4559806"/>
                </a:lnTo>
                <a:lnTo>
                  <a:pt x="11425936" y="5274800"/>
                </a:lnTo>
                <a:lnTo>
                  <a:pt x="11425936" y="6040865"/>
                </a:lnTo>
                <a:lnTo>
                  <a:pt x="10659871" y="6040865"/>
                </a:lnTo>
                <a:lnTo>
                  <a:pt x="10659871" y="6091936"/>
                </a:lnTo>
                <a:lnTo>
                  <a:pt x="10659871" y="6806929"/>
                </a:lnTo>
                <a:lnTo>
                  <a:pt x="10659871" y="6806930"/>
                </a:lnTo>
                <a:lnTo>
                  <a:pt x="10659871" y="6858000"/>
                </a:lnTo>
                <a:lnTo>
                  <a:pt x="0" y="6858000"/>
                </a:lnTo>
                <a:lnTo>
                  <a:pt x="0" y="1570979"/>
                </a:lnTo>
                <a:lnTo>
                  <a:pt x="760151" y="1570979"/>
                </a:lnTo>
                <a:lnTo>
                  <a:pt x="760151" y="1520302"/>
                </a:lnTo>
                <a:lnTo>
                  <a:pt x="760151" y="810828"/>
                </a:lnTo>
                <a:lnTo>
                  <a:pt x="1520302" y="810828"/>
                </a:lnTo>
                <a:lnTo>
                  <a:pt x="1520302" y="760151"/>
                </a:lnTo>
                <a:lnTo>
                  <a:pt x="1520302" y="50677"/>
                </a:lnTo>
                <a:close/>
              </a:path>
            </a:pathLst>
          </a:custGeom>
          <a:solidFill>
            <a:schemeClr val="bg1">
              <a:lumMod val="95000"/>
            </a:schemeClr>
          </a:solidFill>
        </p:spPr>
        <p:txBody>
          <a:bodyPr wrap="square" anchor="ctr">
            <a:noAutofit/>
          </a:bodyPr>
          <a:lstStyle>
            <a:lvl1pPr marL="0" indent="0" algn="ctr">
              <a:buNone/>
              <a:defRPr sz="1200"/>
            </a:lvl1pPr>
          </a:lstStyle>
          <a:p>
            <a:r>
              <a:rPr lang="en-US" dirty="0"/>
              <a:t>Click to insert image</a:t>
            </a:r>
          </a:p>
        </p:txBody>
      </p:sp>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a:xfrm>
            <a:off x="3379305" y="6447521"/>
            <a:ext cx="2608745" cy="216000"/>
          </a:xfrm>
        </p:spPr>
        <p:txBody>
          <a:bodyPr/>
          <a:lstStyle/>
          <a:p>
            <a:r>
              <a:rPr lang="en-US" dirty="0"/>
              <a:t>Microsoft Confidential</a:t>
            </a:r>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grpSp>
        <p:nvGrpSpPr>
          <p:cNvPr id="93" name="Group 92">
            <a:extLst>
              <a:ext uri="{FF2B5EF4-FFF2-40B4-BE49-F238E27FC236}">
                <a16:creationId xmlns:a16="http://schemas.microsoft.com/office/drawing/2014/main" id="{FD4DFB8A-6311-1B93-916E-B9D4E9BA96AD}"/>
              </a:ext>
            </a:extLst>
          </p:cNvPr>
          <p:cNvGrpSpPr/>
          <p:nvPr userDrawn="1"/>
        </p:nvGrpSpPr>
        <p:grpSpPr>
          <a:xfrm>
            <a:off x="0" y="0"/>
            <a:ext cx="1520301" cy="1570978"/>
            <a:chOff x="6594" y="928"/>
            <a:chExt cx="1520301" cy="1570978"/>
          </a:xfrm>
        </p:grpSpPr>
        <p:grpSp>
          <p:nvGrpSpPr>
            <p:cNvPr id="94" name="Graphic 18">
              <a:extLst>
                <a:ext uri="{FF2B5EF4-FFF2-40B4-BE49-F238E27FC236}">
                  <a16:creationId xmlns:a16="http://schemas.microsoft.com/office/drawing/2014/main" id="{ADA667D0-E330-B928-67C5-009C3528A1EC}"/>
                </a:ext>
              </a:extLst>
            </p:cNvPr>
            <p:cNvGrpSpPr/>
            <p:nvPr/>
          </p:nvGrpSpPr>
          <p:grpSpPr>
            <a:xfrm>
              <a:off x="6594" y="928"/>
              <a:ext cx="760150" cy="760150"/>
              <a:chOff x="6594" y="928"/>
              <a:chExt cx="760150" cy="760150"/>
            </a:xfrm>
          </p:grpSpPr>
          <p:sp>
            <p:nvSpPr>
              <p:cNvPr id="102" name="Freeform: Shape 101">
                <a:extLst>
                  <a:ext uri="{FF2B5EF4-FFF2-40B4-BE49-F238E27FC236}">
                    <a16:creationId xmlns:a16="http://schemas.microsoft.com/office/drawing/2014/main" id="{6AB9711A-B263-E608-D415-6A6FEE7070E9}"/>
                  </a:ext>
                </a:extLst>
              </p:cNvPr>
              <p:cNvSpPr/>
              <p:nvPr/>
            </p:nvSpPr>
            <p:spPr>
              <a:xfrm>
                <a:off x="6594" y="928"/>
                <a:ext cx="760150" cy="760150"/>
              </a:xfrm>
              <a:custGeom>
                <a:avLst/>
                <a:gdLst>
                  <a:gd name="connsiteX0" fmla="*/ 0 w 760150"/>
                  <a:gd name="connsiteY0" fmla="*/ 0 h 760150"/>
                  <a:gd name="connsiteX1" fmla="*/ 760151 w 760150"/>
                  <a:gd name="connsiteY1" fmla="*/ 0 h 760150"/>
                  <a:gd name="connsiteX2" fmla="*/ 760151 w 760150"/>
                  <a:gd name="connsiteY2" fmla="*/ 760151 h 760150"/>
                  <a:gd name="connsiteX3" fmla="*/ 0 w 760150"/>
                  <a:gd name="connsiteY3" fmla="*/ 760151 h 760150"/>
                </a:gdLst>
                <a:ahLst/>
                <a:cxnLst>
                  <a:cxn ang="0">
                    <a:pos x="connsiteX0" y="connsiteY0"/>
                  </a:cxn>
                  <a:cxn ang="0">
                    <a:pos x="connsiteX1" y="connsiteY1"/>
                  </a:cxn>
                  <a:cxn ang="0">
                    <a:pos x="connsiteX2" y="connsiteY2"/>
                  </a:cxn>
                  <a:cxn ang="0">
                    <a:pos x="connsiteX3" y="connsiteY3"/>
                  </a:cxn>
                </a:cxnLst>
                <a:rect l="l" t="t" r="r" b="b"/>
                <a:pathLst>
                  <a:path w="760150" h="760150">
                    <a:moveTo>
                      <a:pt x="0" y="0"/>
                    </a:moveTo>
                    <a:lnTo>
                      <a:pt x="760151" y="0"/>
                    </a:lnTo>
                    <a:lnTo>
                      <a:pt x="760151" y="760151"/>
                    </a:lnTo>
                    <a:lnTo>
                      <a:pt x="0" y="760151"/>
                    </a:lnTo>
                    <a:close/>
                  </a:path>
                </a:pathLst>
              </a:custGeom>
              <a:solidFill>
                <a:srgbClr val="6CC349"/>
              </a:solidFill>
              <a:ln w="1266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8A65518-95DA-0BA0-4E99-709F7F3AD9F9}"/>
                  </a:ext>
                </a:extLst>
              </p:cNvPr>
              <p:cNvSpPr/>
              <p:nvPr/>
            </p:nvSpPr>
            <p:spPr>
              <a:xfrm>
                <a:off x="6594" y="928"/>
                <a:ext cx="760150" cy="50676"/>
              </a:xfrm>
              <a:custGeom>
                <a:avLst/>
                <a:gdLst>
                  <a:gd name="connsiteX0" fmla="*/ 0 w 760150"/>
                  <a:gd name="connsiteY0" fmla="*/ 0 h 50676"/>
                  <a:gd name="connsiteX1" fmla="*/ 760151 w 760150"/>
                  <a:gd name="connsiteY1" fmla="*/ 0 h 50676"/>
                  <a:gd name="connsiteX2" fmla="*/ 760151 w 760150"/>
                  <a:gd name="connsiteY2" fmla="*/ 50677 h 50676"/>
                  <a:gd name="connsiteX3" fmla="*/ 0 w 760150"/>
                  <a:gd name="connsiteY3" fmla="*/ 50677 h 50676"/>
                </a:gdLst>
                <a:ahLst/>
                <a:cxnLst>
                  <a:cxn ang="0">
                    <a:pos x="connsiteX0" y="connsiteY0"/>
                  </a:cxn>
                  <a:cxn ang="0">
                    <a:pos x="connsiteX1" y="connsiteY1"/>
                  </a:cxn>
                  <a:cxn ang="0">
                    <a:pos x="connsiteX2" y="connsiteY2"/>
                  </a:cxn>
                  <a:cxn ang="0">
                    <a:pos x="connsiteX3" y="connsiteY3"/>
                  </a:cxn>
                </a:cxnLst>
                <a:rect l="l" t="t" r="r" b="b"/>
                <a:pathLst>
                  <a:path w="760150" h="50676">
                    <a:moveTo>
                      <a:pt x="0" y="0"/>
                    </a:moveTo>
                    <a:lnTo>
                      <a:pt x="760151" y="0"/>
                    </a:lnTo>
                    <a:lnTo>
                      <a:pt x="760151" y="50677"/>
                    </a:lnTo>
                    <a:lnTo>
                      <a:pt x="0" y="50677"/>
                    </a:lnTo>
                    <a:close/>
                  </a:path>
                </a:pathLst>
              </a:custGeom>
              <a:solidFill>
                <a:srgbClr val="A0E081"/>
              </a:solidFill>
              <a:ln w="12660" cap="flat">
                <a:noFill/>
                <a:prstDash val="solid"/>
                <a:miter/>
              </a:ln>
            </p:spPr>
            <p:txBody>
              <a:bodyPr rtlCol="0" anchor="ctr"/>
              <a:lstStyle/>
              <a:p>
                <a:endParaRPr lang="en-US"/>
              </a:p>
            </p:txBody>
          </p:sp>
        </p:grpSp>
        <p:grpSp>
          <p:nvGrpSpPr>
            <p:cNvPr id="95" name="Graphic 18">
              <a:extLst>
                <a:ext uri="{FF2B5EF4-FFF2-40B4-BE49-F238E27FC236}">
                  <a16:creationId xmlns:a16="http://schemas.microsoft.com/office/drawing/2014/main" id="{30315D43-6602-C59D-631E-6CF2928C818F}"/>
                </a:ext>
              </a:extLst>
            </p:cNvPr>
            <p:cNvGrpSpPr/>
            <p:nvPr/>
          </p:nvGrpSpPr>
          <p:grpSpPr>
            <a:xfrm>
              <a:off x="6594" y="761079"/>
              <a:ext cx="760150" cy="810827"/>
              <a:chOff x="6594" y="761079"/>
              <a:chExt cx="760150" cy="810827"/>
            </a:xfrm>
          </p:grpSpPr>
          <p:sp>
            <p:nvSpPr>
              <p:cNvPr id="100" name="Freeform: Shape 99">
                <a:extLst>
                  <a:ext uri="{FF2B5EF4-FFF2-40B4-BE49-F238E27FC236}">
                    <a16:creationId xmlns:a16="http://schemas.microsoft.com/office/drawing/2014/main" id="{4A07AA81-8EFC-0696-5510-53902EC41273}"/>
                  </a:ext>
                </a:extLst>
              </p:cNvPr>
              <p:cNvSpPr/>
              <p:nvPr/>
            </p:nvSpPr>
            <p:spPr>
              <a:xfrm>
                <a:off x="6594" y="761079"/>
                <a:ext cx="760150" cy="760150"/>
              </a:xfrm>
              <a:custGeom>
                <a:avLst/>
                <a:gdLst>
                  <a:gd name="connsiteX0" fmla="*/ 0 w 760150"/>
                  <a:gd name="connsiteY0" fmla="*/ 0 h 760150"/>
                  <a:gd name="connsiteX1" fmla="*/ 760151 w 760150"/>
                  <a:gd name="connsiteY1" fmla="*/ 0 h 760150"/>
                  <a:gd name="connsiteX2" fmla="*/ 760151 w 760150"/>
                  <a:gd name="connsiteY2" fmla="*/ 760151 h 760150"/>
                  <a:gd name="connsiteX3" fmla="*/ 0 w 760150"/>
                  <a:gd name="connsiteY3" fmla="*/ 760151 h 760150"/>
                </a:gdLst>
                <a:ahLst/>
                <a:cxnLst>
                  <a:cxn ang="0">
                    <a:pos x="connsiteX0" y="connsiteY0"/>
                  </a:cxn>
                  <a:cxn ang="0">
                    <a:pos x="connsiteX1" y="connsiteY1"/>
                  </a:cxn>
                  <a:cxn ang="0">
                    <a:pos x="connsiteX2" y="connsiteY2"/>
                  </a:cxn>
                  <a:cxn ang="0">
                    <a:pos x="connsiteX3" y="connsiteY3"/>
                  </a:cxn>
                </a:cxnLst>
                <a:rect l="l" t="t" r="r" b="b"/>
                <a:pathLst>
                  <a:path w="760150" h="760150">
                    <a:moveTo>
                      <a:pt x="0" y="0"/>
                    </a:moveTo>
                    <a:lnTo>
                      <a:pt x="760151" y="0"/>
                    </a:lnTo>
                    <a:lnTo>
                      <a:pt x="760151" y="760151"/>
                    </a:lnTo>
                    <a:lnTo>
                      <a:pt x="0" y="760151"/>
                    </a:lnTo>
                    <a:close/>
                  </a:path>
                </a:pathLst>
              </a:custGeom>
              <a:solidFill>
                <a:srgbClr val="FF791A"/>
              </a:solidFill>
              <a:ln w="1266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7E5D26C-2CCC-B9A6-F510-925162427DAA}"/>
                  </a:ext>
                </a:extLst>
              </p:cNvPr>
              <p:cNvSpPr/>
              <p:nvPr/>
            </p:nvSpPr>
            <p:spPr>
              <a:xfrm>
                <a:off x="6594" y="1521230"/>
                <a:ext cx="760150" cy="50676"/>
              </a:xfrm>
              <a:custGeom>
                <a:avLst/>
                <a:gdLst>
                  <a:gd name="connsiteX0" fmla="*/ 0 w 760150"/>
                  <a:gd name="connsiteY0" fmla="*/ 0 h 50676"/>
                  <a:gd name="connsiteX1" fmla="*/ 760151 w 760150"/>
                  <a:gd name="connsiteY1" fmla="*/ 0 h 50676"/>
                  <a:gd name="connsiteX2" fmla="*/ 760151 w 760150"/>
                  <a:gd name="connsiteY2" fmla="*/ 50677 h 50676"/>
                  <a:gd name="connsiteX3" fmla="*/ 0 w 760150"/>
                  <a:gd name="connsiteY3" fmla="*/ 50677 h 50676"/>
                </a:gdLst>
                <a:ahLst/>
                <a:cxnLst>
                  <a:cxn ang="0">
                    <a:pos x="connsiteX0" y="connsiteY0"/>
                  </a:cxn>
                  <a:cxn ang="0">
                    <a:pos x="connsiteX1" y="connsiteY1"/>
                  </a:cxn>
                  <a:cxn ang="0">
                    <a:pos x="connsiteX2" y="connsiteY2"/>
                  </a:cxn>
                  <a:cxn ang="0">
                    <a:pos x="connsiteX3" y="connsiteY3"/>
                  </a:cxn>
                </a:cxnLst>
                <a:rect l="l" t="t" r="r" b="b"/>
                <a:pathLst>
                  <a:path w="760150" h="50676">
                    <a:moveTo>
                      <a:pt x="0" y="0"/>
                    </a:moveTo>
                    <a:lnTo>
                      <a:pt x="760151" y="0"/>
                    </a:lnTo>
                    <a:lnTo>
                      <a:pt x="760151" y="50677"/>
                    </a:lnTo>
                    <a:lnTo>
                      <a:pt x="0" y="50677"/>
                    </a:lnTo>
                    <a:close/>
                  </a:path>
                </a:pathLst>
              </a:custGeom>
              <a:solidFill>
                <a:srgbClr val="CC4300"/>
              </a:solidFill>
              <a:ln w="12660" cap="flat">
                <a:noFill/>
                <a:prstDash val="solid"/>
                <a:miter/>
              </a:ln>
            </p:spPr>
            <p:txBody>
              <a:bodyPr rtlCol="0" anchor="ctr"/>
              <a:lstStyle/>
              <a:p>
                <a:endParaRPr lang="en-US"/>
              </a:p>
            </p:txBody>
          </p:sp>
        </p:grpSp>
        <p:grpSp>
          <p:nvGrpSpPr>
            <p:cNvPr id="96" name="Graphic 18">
              <a:extLst>
                <a:ext uri="{FF2B5EF4-FFF2-40B4-BE49-F238E27FC236}">
                  <a16:creationId xmlns:a16="http://schemas.microsoft.com/office/drawing/2014/main" id="{D1AB1DB9-2934-4C23-BEA3-31A39F70F1EE}"/>
                </a:ext>
              </a:extLst>
            </p:cNvPr>
            <p:cNvGrpSpPr/>
            <p:nvPr/>
          </p:nvGrpSpPr>
          <p:grpSpPr>
            <a:xfrm>
              <a:off x="766745" y="928"/>
              <a:ext cx="760150" cy="810827"/>
              <a:chOff x="766745" y="928"/>
              <a:chExt cx="760150" cy="810827"/>
            </a:xfrm>
          </p:grpSpPr>
          <p:sp>
            <p:nvSpPr>
              <p:cNvPr id="97" name="Freeform: Shape 96">
                <a:extLst>
                  <a:ext uri="{FF2B5EF4-FFF2-40B4-BE49-F238E27FC236}">
                    <a16:creationId xmlns:a16="http://schemas.microsoft.com/office/drawing/2014/main" id="{2CACC98E-9BDD-360A-297A-6F4C8B3EE10A}"/>
                  </a:ext>
                </a:extLst>
              </p:cNvPr>
              <p:cNvSpPr/>
              <p:nvPr/>
            </p:nvSpPr>
            <p:spPr>
              <a:xfrm>
                <a:off x="766745" y="928"/>
                <a:ext cx="760150" cy="760150"/>
              </a:xfrm>
              <a:custGeom>
                <a:avLst/>
                <a:gdLst>
                  <a:gd name="connsiteX0" fmla="*/ 0 w 760150"/>
                  <a:gd name="connsiteY0" fmla="*/ 0 h 760150"/>
                  <a:gd name="connsiteX1" fmla="*/ 760151 w 760150"/>
                  <a:gd name="connsiteY1" fmla="*/ 0 h 760150"/>
                  <a:gd name="connsiteX2" fmla="*/ 760151 w 760150"/>
                  <a:gd name="connsiteY2" fmla="*/ 760151 h 760150"/>
                  <a:gd name="connsiteX3" fmla="*/ 0 w 760150"/>
                  <a:gd name="connsiteY3" fmla="*/ 760151 h 760150"/>
                </a:gdLst>
                <a:ahLst/>
                <a:cxnLst>
                  <a:cxn ang="0">
                    <a:pos x="connsiteX0" y="connsiteY0"/>
                  </a:cxn>
                  <a:cxn ang="0">
                    <a:pos x="connsiteX1" y="connsiteY1"/>
                  </a:cxn>
                  <a:cxn ang="0">
                    <a:pos x="connsiteX2" y="connsiteY2"/>
                  </a:cxn>
                  <a:cxn ang="0">
                    <a:pos x="connsiteX3" y="connsiteY3"/>
                  </a:cxn>
                </a:cxnLst>
                <a:rect l="l" t="t" r="r" b="b"/>
                <a:pathLst>
                  <a:path w="760150" h="760150">
                    <a:moveTo>
                      <a:pt x="0" y="0"/>
                    </a:moveTo>
                    <a:lnTo>
                      <a:pt x="760151" y="0"/>
                    </a:lnTo>
                    <a:lnTo>
                      <a:pt x="760151" y="760151"/>
                    </a:lnTo>
                    <a:lnTo>
                      <a:pt x="0" y="760151"/>
                    </a:lnTo>
                    <a:close/>
                  </a:path>
                </a:pathLst>
              </a:custGeom>
              <a:solidFill>
                <a:srgbClr val="3A87F4"/>
              </a:solidFill>
              <a:ln w="1266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0339CC9-6F40-3468-EAEA-50FC5D638827}"/>
                  </a:ext>
                </a:extLst>
              </p:cNvPr>
              <p:cNvSpPr/>
              <p:nvPr/>
            </p:nvSpPr>
            <p:spPr>
              <a:xfrm>
                <a:off x="766745" y="761079"/>
                <a:ext cx="760150" cy="50676"/>
              </a:xfrm>
              <a:custGeom>
                <a:avLst/>
                <a:gdLst>
                  <a:gd name="connsiteX0" fmla="*/ 0 w 760150"/>
                  <a:gd name="connsiteY0" fmla="*/ 0 h 50676"/>
                  <a:gd name="connsiteX1" fmla="*/ 760151 w 760150"/>
                  <a:gd name="connsiteY1" fmla="*/ 0 h 50676"/>
                  <a:gd name="connsiteX2" fmla="*/ 760151 w 760150"/>
                  <a:gd name="connsiteY2" fmla="*/ 50677 h 50676"/>
                  <a:gd name="connsiteX3" fmla="*/ 0 w 760150"/>
                  <a:gd name="connsiteY3" fmla="*/ 50677 h 50676"/>
                </a:gdLst>
                <a:ahLst/>
                <a:cxnLst>
                  <a:cxn ang="0">
                    <a:pos x="connsiteX0" y="connsiteY0"/>
                  </a:cxn>
                  <a:cxn ang="0">
                    <a:pos x="connsiteX1" y="connsiteY1"/>
                  </a:cxn>
                  <a:cxn ang="0">
                    <a:pos x="connsiteX2" y="connsiteY2"/>
                  </a:cxn>
                  <a:cxn ang="0">
                    <a:pos x="connsiteX3" y="connsiteY3"/>
                  </a:cxn>
                </a:cxnLst>
                <a:rect l="l" t="t" r="r" b="b"/>
                <a:pathLst>
                  <a:path w="760150" h="50676">
                    <a:moveTo>
                      <a:pt x="0" y="0"/>
                    </a:moveTo>
                    <a:lnTo>
                      <a:pt x="760151" y="0"/>
                    </a:lnTo>
                    <a:lnTo>
                      <a:pt x="760151" y="50677"/>
                    </a:lnTo>
                    <a:lnTo>
                      <a:pt x="0" y="50677"/>
                    </a:lnTo>
                    <a:close/>
                  </a:path>
                </a:pathLst>
              </a:custGeom>
              <a:solidFill>
                <a:srgbClr val="0855DB"/>
              </a:solidFill>
              <a:ln w="1266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562A3E3-B3ED-2658-9774-F3E15A28FF90}"/>
                  </a:ext>
                </a:extLst>
              </p:cNvPr>
              <p:cNvSpPr/>
              <p:nvPr/>
            </p:nvSpPr>
            <p:spPr>
              <a:xfrm>
                <a:off x="766745" y="928"/>
                <a:ext cx="760150" cy="50676"/>
              </a:xfrm>
              <a:custGeom>
                <a:avLst/>
                <a:gdLst>
                  <a:gd name="connsiteX0" fmla="*/ 0 w 760150"/>
                  <a:gd name="connsiteY0" fmla="*/ 0 h 50676"/>
                  <a:gd name="connsiteX1" fmla="*/ 760151 w 760150"/>
                  <a:gd name="connsiteY1" fmla="*/ 0 h 50676"/>
                  <a:gd name="connsiteX2" fmla="*/ 760151 w 760150"/>
                  <a:gd name="connsiteY2" fmla="*/ 50677 h 50676"/>
                  <a:gd name="connsiteX3" fmla="*/ 0 w 760150"/>
                  <a:gd name="connsiteY3" fmla="*/ 50677 h 50676"/>
                </a:gdLst>
                <a:ahLst/>
                <a:cxnLst>
                  <a:cxn ang="0">
                    <a:pos x="connsiteX0" y="connsiteY0"/>
                  </a:cxn>
                  <a:cxn ang="0">
                    <a:pos x="connsiteX1" y="connsiteY1"/>
                  </a:cxn>
                  <a:cxn ang="0">
                    <a:pos x="connsiteX2" y="connsiteY2"/>
                  </a:cxn>
                  <a:cxn ang="0">
                    <a:pos x="connsiteX3" y="connsiteY3"/>
                  </a:cxn>
                </a:cxnLst>
                <a:rect l="l" t="t" r="r" b="b"/>
                <a:pathLst>
                  <a:path w="760150" h="50676">
                    <a:moveTo>
                      <a:pt x="0" y="0"/>
                    </a:moveTo>
                    <a:lnTo>
                      <a:pt x="760151" y="0"/>
                    </a:lnTo>
                    <a:lnTo>
                      <a:pt x="760151" y="50677"/>
                    </a:lnTo>
                    <a:lnTo>
                      <a:pt x="0" y="50677"/>
                    </a:lnTo>
                    <a:close/>
                  </a:path>
                </a:pathLst>
              </a:custGeom>
              <a:solidFill>
                <a:srgbClr val="84B7FC"/>
              </a:solidFill>
              <a:ln w="12660" cap="flat">
                <a:noFill/>
                <a:prstDash val="solid"/>
                <a:miter/>
              </a:ln>
            </p:spPr>
            <p:txBody>
              <a:bodyPr rtlCol="0" anchor="ctr"/>
              <a:lstStyle/>
              <a:p>
                <a:endParaRPr lang="en-US"/>
              </a:p>
            </p:txBody>
          </p:sp>
        </p:grpSp>
      </p:grpSp>
      <p:grpSp>
        <p:nvGrpSpPr>
          <p:cNvPr id="104" name="Group 103">
            <a:extLst>
              <a:ext uri="{FF2B5EF4-FFF2-40B4-BE49-F238E27FC236}">
                <a16:creationId xmlns:a16="http://schemas.microsoft.com/office/drawing/2014/main" id="{5F75E95E-B02C-DF64-19AB-B29A1633A5CC}"/>
              </a:ext>
            </a:extLst>
          </p:cNvPr>
          <p:cNvGrpSpPr/>
          <p:nvPr userDrawn="1"/>
        </p:nvGrpSpPr>
        <p:grpSpPr>
          <a:xfrm>
            <a:off x="10659871" y="4508735"/>
            <a:ext cx="1532129" cy="2349265"/>
            <a:chOff x="10656261" y="4504728"/>
            <a:chExt cx="1532129" cy="2349265"/>
          </a:xfrm>
        </p:grpSpPr>
        <p:grpSp>
          <p:nvGrpSpPr>
            <p:cNvPr id="105" name="Graphic 22">
              <a:extLst>
                <a:ext uri="{FF2B5EF4-FFF2-40B4-BE49-F238E27FC236}">
                  <a16:creationId xmlns:a16="http://schemas.microsoft.com/office/drawing/2014/main" id="{B333509F-1AC3-3DFE-72B6-8AB0898699A7}"/>
                </a:ext>
              </a:extLst>
            </p:cNvPr>
            <p:cNvGrpSpPr/>
            <p:nvPr/>
          </p:nvGrpSpPr>
          <p:grpSpPr>
            <a:xfrm>
              <a:off x="11422326" y="5270793"/>
              <a:ext cx="766064" cy="817135"/>
              <a:chOff x="11422326" y="5270793"/>
              <a:chExt cx="766064" cy="817135"/>
            </a:xfrm>
          </p:grpSpPr>
          <p:sp>
            <p:nvSpPr>
              <p:cNvPr id="113" name="Freeform: Shape 112">
                <a:extLst>
                  <a:ext uri="{FF2B5EF4-FFF2-40B4-BE49-F238E27FC236}">
                    <a16:creationId xmlns:a16="http://schemas.microsoft.com/office/drawing/2014/main" id="{27906DFE-CDB6-B2D2-E813-12C759B5D518}"/>
                  </a:ext>
                </a:extLst>
              </p:cNvPr>
              <p:cNvSpPr/>
              <p:nvPr/>
            </p:nvSpPr>
            <p:spPr>
              <a:xfrm>
                <a:off x="11422326" y="5270793"/>
                <a:ext cx="766064" cy="766064"/>
              </a:xfrm>
              <a:custGeom>
                <a:avLst/>
                <a:gdLst>
                  <a:gd name="connsiteX0" fmla="*/ 0 w 766064"/>
                  <a:gd name="connsiteY0" fmla="*/ 0 h 766064"/>
                  <a:gd name="connsiteX1" fmla="*/ 766065 w 766064"/>
                  <a:gd name="connsiteY1" fmla="*/ 0 h 766064"/>
                  <a:gd name="connsiteX2" fmla="*/ 766065 w 766064"/>
                  <a:gd name="connsiteY2" fmla="*/ 766065 h 766064"/>
                  <a:gd name="connsiteX3" fmla="*/ 0 w 766064"/>
                  <a:gd name="connsiteY3" fmla="*/ 766065 h 766064"/>
                </a:gdLst>
                <a:ahLst/>
                <a:cxnLst>
                  <a:cxn ang="0">
                    <a:pos x="connsiteX0" y="connsiteY0"/>
                  </a:cxn>
                  <a:cxn ang="0">
                    <a:pos x="connsiteX1" y="connsiteY1"/>
                  </a:cxn>
                  <a:cxn ang="0">
                    <a:pos x="connsiteX2" y="connsiteY2"/>
                  </a:cxn>
                  <a:cxn ang="0">
                    <a:pos x="connsiteX3" y="connsiteY3"/>
                  </a:cxn>
                </a:cxnLst>
                <a:rect l="l" t="t" r="r" b="b"/>
                <a:pathLst>
                  <a:path w="766064" h="766064">
                    <a:moveTo>
                      <a:pt x="0" y="0"/>
                    </a:moveTo>
                    <a:lnTo>
                      <a:pt x="766065" y="0"/>
                    </a:lnTo>
                    <a:lnTo>
                      <a:pt x="766065" y="766065"/>
                    </a:lnTo>
                    <a:lnTo>
                      <a:pt x="0" y="766065"/>
                    </a:lnTo>
                    <a:close/>
                  </a:path>
                </a:pathLst>
              </a:custGeom>
              <a:solidFill>
                <a:srgbClr val="3A87F4"/>
              </a:solidFill>
              <a:ln w="1274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F42A023-5D03-F359-5703-60FF467AB870}"/>
                  </a:ext>
                </a:extLst>
              </p:cNvPr>
              <p:cNvSpPr/>
              <p:nvPr/>
            </p:nvSpPr>
            <p:spPr>
              <a:xfrm>
                <a:off x="11422326" y="6036858"/>
                <a:ext cx="766064" cy="51070"/>
              </a:xfrm>
              <a:custGeom>
                <a:avLst/>
                <a:gdLst>
                  <a:gd name="connsiteX0" fmla="*/ 0 w 766064"/>
                  <a:gd name="connsiteY0" fmla="*/ 0 h 51070"/>
                  <a:gd name="connsiteX1" fmla="*/ 766065 w 766064"/>
                  <a:gd name="connsiteY1" fmla="*/ 0 h 51070"/>
                  <a:gd name="connsiteX2" fmla="*/ 766065 w 766064"/>
                  <a:gd name="connsiteY2" fmla="*/ 51071 h 51070"/>
                  <a:gd name="connsiteX3" fmla="*/ 0 w 766064"/>
                  <a:gd name="connsiteY3" fmla="*/ 51071 h 51070"/>
                </a:gdLst>
                <a:ahLst/>
                <a:cxnLst>
                  <a:cxn ang="0">
                    <a:pos x="connsiteX0" y="connsiteY0"/>
                  </a:cxn>
                  <a:cxn ang="0">
                    <a:pos x="connsiteX1" y="connsiteY1"/>
                  </a:cxn>
                  <a:cxn ang="0">
                    <a:pos x="connsiteX2" y="connsiteY2"/>
                  </a:cxn>
                  <a:cxn ang="0">
                    <a:pos x="connsiteX3" y="connsiteY3"/>
                  </a:cxn>
                </a:cxnLst>
                <a:rect l="l" t="t" r="r" b="b"/>
                <a:pathLst>
                  <a:path w="766064" h="51070">
                    <a:moveTo>
                      <a:pt x="0" y="0"/>
                    </a:moveTo>
                    <a:lnTo>
                      <a:pt x="766065" y="0"/>
                    </a:lnTo>
                    <a:lnTo>
                      <a:pt x="766065" y="51071"/>
                    </a:lnTo>
                    <a:lnTo>
                      <a:pt x="0" y="51071"/>
                    </a:lnTo>
                    <a:close/>
                  </a:path>
                </a:pathLst>
              </a:custGeom>
              <a:solidFill>
                <a:srgbClr val="0855DB"/>
              </a:solidFill>
              <a:ln w="12740" cap="flat">
                <a:noFill/>
                <a:prstDash val="solid"/>
                <a:miter/>
              </a:ln>
            </p:spPr>
            <p:txBody>
              <a:bodyPr rtlCol="0" anchor="ctr"/>
              <a:lstStyle/>
              <a:p>
                <a:endParaRPr lang="en-US"/>
              </a:p>
            </p:txBody>
          </p:sp>
        </p:grpSp>
        <p:grpSp>
          <p:nvGrpSpPr>
            <p:cNvPr id="106" name="Graphic 22">
              <a:extLst>
                <a:ext uri="{FF2B5EF4-FFF2-40B4-BE49-F238E27FC236}">
                  <a16:creationId xmlns:a16="http://schemas.microsoft.com/office/drawing/2014/main" id="{40F19E61-09CE-48C4-D32C-0D365CCC27DB}"/>
                </a:ext>
              </a:extLst>
            </p:cNvPr>
            <p:cNvGrpSpPr/>
            <p:nvPr/>
          </p:nvGrpSpPr>
          <p:grpSpPr>
            <a:xfrm>
              <a:off x="11422326" y="4504728"/>
              <a:ext cx="766064" cy="766064"/>
              <a:chOff x="11422326" y="4504728"/>
              <a:chExt cx="766064" cy="766064"/>
            </a:xfrm>
          </p:grpSpPr>
          <p:sp>
            <p:nvSpPr>
              <p:cNvPr id="111" name="Freeform: Shape 110">
                <a:extLst>
                  <a:ext uri="{FF2B5EF4-FFF2-40B4-BE49-F238E27FC236}">
                    <a16:creationId xmlns:a16="http://schemas.microsoft.com/office/drawing/2014/main" id="{B8DF731C-106C-0F59-DFD3-826C353807B0}"/>
                  </a:ext>
                </a:extLst>
              </p:cNvPr>
              <p:cNvSpPr/>
              <p:nvPr/>
            </p:nvSpPr>
            <p:spPr>
              <a:xfrm>
                <a:off x="11422326" y="4504728"/>
                <a:ext cx="766064" cy="766064"/>
              </a:xfrm>
              <a:custGeom>
                <a:avLst/>
                <a:gdLst>
                  <a:gd name="connsiteX0" fmla="*/ 0 w 766064"/>
                  <a:gd name="connsiteY0" fmla="*/ 0 h 766064"/>
                  <a:gd name="connsiteX1" fmla="*/ 766065 w 766064"/>
                  <a:gd name="connsiteY1" fmla="*/ 0 h 766064"/>
                  <a:gd name="connsiteX2" fmla="*/ 766065 w 766064"/>
                  <a:gd name="connsiteY2" fmla="*/ 766065 h 766064"/>
                  <a:gd name="connsiteX3" fmla="*/ 0 w 766064"/>
                  <a:gd name="connsiteY3" fmla="*/ 766065 h 766064"/>
                </a:gdLst>
                <a:ahLst/>
                <a:cxnLst>
                  <a:cxn ang="0">
                    <a:pos x="connsiteX0" y="connsiteY0"/>
                  </a:cxn>
                  <a:cxn ang="0">
                    <a:pos x="connsiteX1" y="connsiteY1"/>
                  </a:cxn>
                  <a:cxn ang="0">
                    <a:pos x="connsiteX2" y="connsiteY2"/>
                  </a:cxn>
                  <a:cxn ang="0">
                    <a:pos x="connsiteX3" y="connsiteY3"/>
                  </a:cxn>
                </a:cxnLst>
                <a:rect l="l" t="t" r="r" b="b"/>
                <a:pathLst>
                  <a:path w="766064" h="766064">
                    <a:moveTo>
                      <a:pt x="0" y="0"/>
                    </a:moveTo>
                    <a:lnTo>
                      <a:pt x="766065" y="0"/>
                    </a:lnTo>
                    <a:lnTo>
                      <a:pt x="766065" y="766065"/>
                    </a:lnTo>
                    <a:lnTo>
                      <a:pt x="0" y="766065"/>
                    </a:lnTo>
                    <a:close/>
                  </a:path>
                </a:pathLst>
              </a:custGeom>
              <a:solidFill>
                <a:srgbClr val="FF791A"/>
              </a:solidFill>
              <a:ln w="1274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6007E73-9277-CF61-7EC1-3B7A99434B6E}"/>
                  </a:ext>
                </a:extLst>
              </p:cNvPr>
              <p:cNvSpPr/>
              <p:nvPr/>
            </p:nvSpPr>
            <p:spPr>
              <a:xfrm>
                <a:off x="11422326" y="4504728"/>
                <a:ext cx="766064" cy="51070"/>
              </a:xfrm>
              <a:custGeom>
                <a:avLst/>
                <a:gdLst>
                  <a:gd name="connsiteX0" fmla="*/ 0 w 766064"/>
                  <a:gd name="connsiteY0" fmla="*/ 0 h 51070"/>
                  <a:gd name="connsiteX1" fmla="*/ 766065 w 766064"/>
                  <a:gd name="connsiteY1" fmla="*/ 0 h 51070"/>
                  <a:gd name="connsiteX2" fmla="*/ 766065 w 766064"/>
                  <a:gd name="connsiteY2" fmla="*/ 51071 h 51070"/>
                  <a:gd name="connsiteX3" fmla="*/ 0 w 766064"/>
                  <a:gd name="connsiteY3" fmla="*/ 51071 h 51070"/>
                </a:gdLst>
                <a:ahLst/>
                <a:cxnLst>
                  <a:cxn ang="0">
                    <a:pos x="connsiteX0" y="connsiteY0"/>
                  </a:cxn>
                  <a:cxn ang="0">
                    <a:pos x="connsiteX1" y="connsiteY1"/>
                  </a:cxn>
                  <a:cxn ang="0">
                    <a:pos x="connsiteX2" y="connsiteY2"/>
                  </a:cxn>
                  <a:cxn ang="0">
                    <a:pos x="connsiteX3" y="connsiteY3"/>
                  </a:cxn>
                </a:cxnLst>
                <a:rect l="l" t="t" r="r" b="b"/>
                <a:pathLst>
                  <a:path w="766064" h="51070">
                    <a:moveTo>
                      <a:pt x="0" y="0"/>
                    </a:moveTo>
                    <a:lnTo>
                      <a:pt x="766065" y="0"/>
                    </a:lnTo>
                    <a:lnTo>
                      <a:pt x="766065" y="51071"/>
                    </a:lnTo>
                    <a:lnTo>
                      <a:pt x="0" y="51071"/>
                    </a:lnTo>
                    <a:close/>
                  </a:path>
                </a:pathLst>
              </a:custGeom>
              <a:solidFill>
                <a:srgbClr val="FFC480"/>
              </a:solidFill>
              <a:ln w="12740" cap="flat">
                <a:noFill/>
                <a:prstDash val="solid"/>
                <a:miter/>
              </a:ln>
            </p:spPr>
            <p:txBody>
              <a:bodyPr rtlCol="0" anchor="ctr"/>
              <a:lstStyle/>
              <a:p>
                <a:endParaRPr lang="en-US"/>
              </a:p>
            </p:txBody>
          </p:sp>
        </p:grpSp>
        <p:grpSp>
          <p:nvGrpSpPr>
            <p:cNvPr id="107" name="Graphic 22">
              <a:extLst>
                <a:ext uri="{FF2B5EF4-FFF2-40B4-BE49-F238E27FC236}">
                  <a16:creationId xmlns:a16="http://schemas.microsoft.com/office/drawing/2014/main" id="{A4DAACA6-D720-79C8-80CA-046C187776EA}"/>
                </a:ext>
              </a:extLst>
            </p:cNvPr>
            <p:cNvGrpSpPr/>
            <p:nvPr/>
          </p:nvGrpSpPr>
          <p:grpSpPr>
            <a:xfrm>
              <a:off x="10656261" y="6036858"/>
              <a:ext cx="766064" cy="817135"/>
              <a:chOff x="10656261" y="6036858"/>
              <a:chExt cx="766064" cy="817135"/>
            </a:xfrm>
          </p:grpSpPr>
          <p:sp>
            <p:nvSpPr>
              <p:cNvPr id="108" name="Freeform: Shape 107">
                <a:extLst>
                  <a:ext uri="{FF2B5EF4-FFF2-40B4-BE49-F238E27FC236}">
                    <a16:creationId xmlns:a16="http://schemas.microsoft.com/office/drawing/2014/main" id="{F0178F81-7B01-A3B3-490D-7C850EEDEC29}"/>
                  </a:ext>
                </a:extLst>
              </p:cNvPr>
              <p:cNvSpPr/>
              <p:nvPr/>
            </p:nvSpPr>
            <p:spPr>
              <a:xfrm>
                <a:off x="10656261" y="6036858"/>
                <a:ext cx="766064" cy="766064"/>
              </a:xfrm>
              <a:custGeom>
                <a:avLst/>
                <a:gdLst>
                  <a:gd name="connsiteX0" fmla="*/ 0 w 766064"/>
                  <a:gd name="connsiteY0" fmla="*/ 0 h 766064"/>
                  <a:gd name="connsiteX1" fmla="*/ 766065 w 766064"/>
                  <a:gd name="connsiteY1" fmla="*/ 0 h 766064"/>
                  <a:gd name="connsiteX2" fmla="*/ 766065 w 766064"/>
                  <a:gd name="connsiteY2" fmla="*/ 766065 h 766064"/>
                  <a:gd name="connsiteX3" fmla="*/ 0 w 766064"/>
                  <a:gd name="connsiteY3" fmla="*/ 766065 h 766064"/>
                </a:gdLst>
                <a:ahLst/>
                <a:cxnLst>
                  <a:cxn ang="0">
                    <a:pos x="connsiteX0" y="connsiteY0"/>
                  </a:cxn>
                  <a:cxn ang="0">
                    <a:pos x="connsiteX1" y="connsiteY1"/>
                  </a:cxn>
                  <a:cxn ang="0">
                    <a:pos x="connsiteX2" y="connsiteY2"/>
                  </a:cxn>
                  <a:cxn ang="0">
                    <a:pos x="connsiteX3" y="connsiteY3"/>
                  </a:cxn>
                </a:cxnLst>
                <a:rect l="l" t="t" r="r" b="b"/>
                <a:pathLst>
                  <a:path w="766064" h="766064">
                    <a:moveTo>
                      <a:pt x="0" y="0"/>
                    </a:moveTo>
                    <a:lnTo>
                      <a:pt x="766065" y="0"/>
                    </a:lnTo>
                    <a:lnTo>
                      <a:pt x="766065" y="766065"/>
                    </a:lnTo>
                    <a:lnTo>
                      <a:pt x="0" y="766065"/>
                    </a:lnTo>
                    <a:close/>
                  </a:path>
                </a:pathLst>
              </a:custGeom>
              <a:solidFill>
                <a:srgbClr val="6CC349"/>
              </a:solidFill>
              <a:ln w="1274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62BEFDF-7F35-364A-B5C6-DD29B6C7824E}"/>
                  </a:ext>
                </a:extLst>
              </p:cNvPr>
              <p:cNvSpPr/>
              <p:nvPr/>
            </p:nvSpPr>
            <p:spPr>
              <a:xfrm>
                <a:off x="10656261" y="6802922"/>
                <a:ext cx="766064" cy="51070"/>
              </a:xfrm>
              <a:custGeom>
                <a:avLst/>
                <a:gdLst>
                  <a:gd name="connsiteX0" fmla="*/ 0 w 766064"/>
                  <a:gd name="connsiteY0" fmla="*/ 0 h 51070"/>
                  <a:gd name="connsiteX1" fmla="*/ 766065 w 766064"/>
                  <a:gd name="connsiteY1" fmla="*/ 0 h 51070"/>
                  <a:gd name="connsiteX2" fmla="*/ 766065 w 766064"/>
                  <a:gd name="connsiteY2" fmla="*/ 51071 h 51070"/>
                  <a:gd name="connsiteX3" fmla="*/ 0 w 766064"/>
                  <a:gd name="connsiteY3" fmla="*/ 51071 h 51070"/>
                </a:gdLst>
                <a:ahLst/>
                <a:cxnLst>
                  <a:cxn ang="0">
                    <a:pos x="connsiteX0" y="connsiteY0"/>
                  </a:cxn>
                  <a:cxn ang="0">
                    <a:pos x="connsiteX1" y="connsiteY1"/>
                  </a:cxn>
                  <a:cxn ang="0">
                    <a:pos x="connsiteX2" y="connsiteY2"/>
                  </a:cxn>
                  <a:cxn ang="0">
                    <a:pos x="connsiteX3" y="connsiteY3"/>
                  </a:cxn>
                </a:cxnLst>
                <a:rect l="l" t="t" r="r" b="b"/>
                <a:pathLst>
                  <a:path w="766064" h="51070">
                    <a:moveTo>
                      <a:pt x="0" y="0"/>
                    </a:moveTo>
                    <a:lnTo>
                      <a:pt x="766065" y="0"/>
                    </a:lnTo>
                    <a:lnTo>
                      <a:pt x="766065" y="51071"/>
                    </a:lnTo>
                    <a:lnTo>
                      <a:pt x="0" y="51071"/>
                    </a:lnTo>
                    <a:close/>
                  </a:path>
                </a:pathLst>
              </a:custGeom>
              <a:solidFill>
                <a:srgbClr val="3C8527"/>
              </a:solidFill>
              <a:ln w="1274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242D93E-A1E4-7242-E101-FE43C1AB0DBC}"/>
                  </a:ext>
                </a:extLst>
              </p:cNvPr>
              <p:cNvSpPr/>
              <p:nvPr/>
            </p:nvSpPr>
            <p:spPr>
              <a:xfrm>
                <a:off x="10656261" y="6036858"/>
                <a:ext cx="766064" cy="51070"/>
              </a:xfrm>
              <a:custGeom>
                <a:avLst/>
                <a:gdLst>
                  <a:gd name="connsiteX0" fmla="*/ 0 w 766064"/>
                  <a:gd name="connsiteY0" fmla="*/ 0 h 51070"/>
                  <a:gd name="connsiteX1" fmla="*/ 766065 w 766064"/>
                  <a:gd name="connsiteY1" fmla="*/ 0 h 51070"/>
                  <a:gd name="connsiteX2" fmla="*/ 766065 w 766064"/>
                  <a:gd name="connsiteY2" fmla="*/ 51071 h 51070"/>
                  <a:gd name="connsiteX3" fmla="*/ 0 w 766064"/>
                  <a:gd name="connsiteY3" fmla="*/ 51071 h 51070"/>
                </a:gdLst>
                <a:ahLst/>
                <a:cxnLst>
                  <a:cxn ang="0">
                    <a:pos x="connsiteX0" y="connsiteY0"/>
                  </a:cxn>
                  <a:cxn ang="0">
                    <a:pos x="connsiteX1" y="connsiteY1"/>
                  </a:cxn>
                  <a:cxn ang="0">
                    <a:pos x="connsiteX2" y="connsiteY2"/>
                  </a:cxn>
                  <a:cxn ang="0">
                    <a:pos x="connsiteX3" y="connsiteY3"/>
                  </a:cxn>
                </a:cxnLst>
                <a:rect l="l" t="t" r="r" b="b"/>
                <a:pathLst>
                  <a:path w="766064" h="51070">
                    <a:moveTo>
                      <a:pt x="0" y="0"/>
                    </a:moveTo>
                    <a:lnTo>
                      <a:pt x="766065" y="0"/>
                    </a:lnTo>
                    <a:lnTo>
                      <a:pt x="766065" y="51071"/>
                    </a:lnTo>
                    <a:lnTo>
                      <a:pt x="0" y="51071"/>
                    </a:lnTo>
                    <a:close/>
                  </a:path>
                </a:pathLst>
              </a:custGeom>
              <a:solidFill>
                <a:srgbClr val="A0E081"/>
              </a:solidFill>
              <a:ln w="12740" cap="flat">
                <a:noFill/>
                <a:prstDash val="solid"/>
                <a:miter/>
              </a:ln>
            </p:spPr>
            <p:txBody>
              <a:bodyPr rtlCol="0" anchor="ctr"/>
              <a:lstStyle/>
              <a:p>
                <a:endParaRPr lang="en-US"/>
              </a:p>
            </p:txBody>
          </p:sp>
        </p:grpSp>
      </p:grpSp>
      <p:sp>
        <p:nvSpPr>
          <p:cNvPr id="2" name="Text Placeholder 7">
            <a:extLst>
              <a:ext uri="{FF2B5EF4-FFF2-40B4-BE49-F238E27FC236}">
                <a16:creationId xmlns:a16="http://schemas.microsoft.com/office/drawing/2014/main" id="{D7968C98-CBD4-923C-1CDA-B0B1B23F9697}"/>
              </a:ext>
            </a:extLst>
          </p:cNvPr>
          <p:cNvSpPr>
            <a:spLocks noGrp="1"/>
          </p:cNvSpPr>
          <p:nvPr>
            <p:ph type="body" sz="quarter" idx="44" hasCustomPrompt="1"/>
          </p:nvPr>
        </p:nvSpPr>
        <p:spPr>
          <a:xfrm>
            <a:off x="507370" y="6510908"/>
            <a:ext cx="1011600" cy="1188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sv-SE" dirty="0"/>
              <a:t> </a:t>
            </a:r>
            <a:endParaRPr lang="en-GB" dirty="0"/>
          </a:p>
        </p:txBody>
      </p:sp>
    </p:spTree>
    <p:extLst>
      <p:ext uri="{BB962C8B-B14F-4D97-AF65-F5344CB8AC3E}">
        <p14:creationId xmlns:p14="http://schemas.microsoft.com/office/powerpoint/2010/main" val="223036161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Media">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a:xfrm>
            <a:off x="3379305" y="6447521"/>
            <a:ext cx="2608745" cy="216000"/>
          </a:xfrm>
        </p:spPr>
        <p:txBody>
          <a:bodyPr/>
          <a:lstStyle/>
          <a:p>
            <a:r>
              <a:rPr lang="en-US" dirty="0"/>
              <a:t>Microsoft Confidential</a:t>
            </a:r>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p>
            <a:fld id="{DB92C494-1115-4670-BD6E-F87AA1511F98}" type="slidenum">
              <a:rPr lang="en-US" smtClean="0"/>
              <a:t>‹#›</a:t>
            </a:fld>
            <a:endParaRPr lang="en-US" dirty="0"/>
          </a:p>
        </p:txBody>
      </p:sp>
      <p:sp>
        <p:nvSpPr>
          <p:cNvPr id="78" name="Footer Placeholder 4">
            <a:extLst>
              <a:ext uri="{FF2B5EF4-FFF2-40B4-BE49-F238E27FC236}">
                <a16:creationId xmlns:a16="http://schemas.microsoft.com/office/drawing/2014/main" id="{89F2401D-F94F-9A96-A42C-47E1B1CF52E7}"/>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
        <p:nvSpPr>
          <p:cNvPr id="9" name="Media Placeholder 7">
            <a:extLst>
              <a:ext uri="{FF2B5EF4-FFF2-40B4-BE49-F238E27FC236}">
                <a16:creationId xmlns:a16="http://schemas.microsoft.com/office/drawing/2014/main" id="{F5697339-B9DE-BEA9-4303-72391406D324}"/>
              </a:ext>
            </a:extLst>
          </p:cNvPr>
          <p:cNvSpPr>
            <a:spLocks noGrp="1"/>
          </p:cNvSpPr>
          <p:nvPr>
            <p:ph type="media" sz="quarter" idx="13" hasCustomPrompt="1"/>
          </p:nvPr>
        </p:nvSpPr>
        <p:spPr>
          <a:xfrm>
            <a:off x="0" y="0"/>
            <a:ext cx="12192000" cy="6858000"/>
          </a:xfrm>
          <a:solidFill>
            <a:schemeClr val="accent1"/>
          </a:solidFill>
        </p:spPr>
        <p:txBody>
          <a:bodyPr anchor="ctr"/>
          <a:lstStyle>
            <a:lvl1pPr marL="0" indent="0" algn="ctr">
              <a:buNone/>
              <a:defRPr>
                <a:solidFill>
                  <a:schemeClr val="bg1"/>
                </a:solidFill>
              </a:defRPr>
            </a:lvl1pPr>
          </a:lstStyle>
          <a:p>
            <a:r>
              <a:rPr lang="en-US" dirty="0"/>
              <a:t>Click to add Media</a:t>
            </a:r>
          </a:p>
        </p:txBody>
      </p:sp>
    </p:spTree>
    <p:extLst>
      <p:ext uri="{BB962C8B-B14F-4D97-AF65-F5344CB8AC3E}">
        <p14:creationId xmlns:p14="http://schemas.microsoft.com/office/powerpoint/2010/main" val="66581573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0333D"/>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3C9D0E3-5B0F-631E-8E22-805882CE1995}"/>
              </a:ext>
            </a:extLst>
          </p:cNvPr>
          <p:cNvSpPr>
            <a:spLocks noGrp="1"/>
          </p:cNvSpPr>
          <p:nvPr>
            <p:ph type="ftr" sz="quarter" idx="11"/>
          </p:nvPr>
        </p:nvSpPr>
        <p:spPr>
          <a:xfrm>
            <a:off x="3379305" y="6447521"/>
            <a:ext cx="2608745" cy="216000"/>
          </a:xfrm>
        </p:spPr>
        <p:txBody>
          <a:bodyPr/>
          <a:lstStyle>
            <a:lvl1pPr>
              <a:defRPr>
                <a:solidFill>
                  <a:schemeClr val="bg1"/>
                </a:solidFill>
              </a:defRPr>
            </a:lvl1pPr>
          </a:lstStyle>
          <a:p>
            <a:r>
              <a:rPr lang="en-US"/>
              <a:t>Microsoft Confidential</a:t>
            </a:r>
            <a:endParaRPr lang="en-US" dirty="0"/>
          </a:p>
        </p:txBody>
      </p:sp>
      <p:sp>
        <p:nvSpPr>
          <p:cNvPr id="6" name="Slide Number Placeholder 5">
            <a:extLst>
              <a:ext uri="{FF2B5EF4-FFF2-40B4-BE49-F238E27FC236}">
                <a16:creationId xmlns:a16="http://schemas.microsoft.com/office/drawing/2014/main" id="{670023AA-54CF-78EF-D644-38D70567458D}"/>
              </a:ext>
            </a:extLst>
          </p:cNvPr>
          <p:cNvSpPr>
            <a:spLocks noGrp="1"/>
          </p:cNvSpPr>
          <p:nvPr>
            <p:ph type="sldNum" sz="quarter" idx="12"/>
          </p:nvPr>
        </p:nvSpPr>
        <p:spPr/>
        <p:txBody>
          <a:bodyPr/>
          <a:lstStyle>
            <a:lvl1pPr>
              <a:defRPr>
                <a:solidFill>
                  <a:schemeClr val="bg1"/>
                </a:solidFill>
              </a:defRPr>
            </a:lvl1pPr>
          </a:lstStyle>
          <a:p>
            <a:fld id="{DB92C494-1115-4670-BD6E-F87AA1511F98}" type="slidenum">
              <a:rPr lang="en-US" smtClean="0"/>
              <a:pPr/>
              <a:t>‹#›</a:t>
            </a:fld>
            <a:endParaRPr lang="en-US" dirty="0"/>
          </a:p>
        </p:txBody>
      </p:sp>
      <p:sp>
        <p:nvSpPr>
          <p:cNvPr id="78" name="Footer Placeholder 4">
            <a:extLst>
              <a:ext uri="{FF2B5EF4-FFF2-40B4-BE49-F238E27FC236}">
                <a16:creationId xmlns:a16="http://schemas.microsoft.com/office/drawing/2014/main" id="{89F2401D-F94F-9A96-A42C-47E1B1CF52E7}"/>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 Mojang Studios</a:t>
            </a:r>
          </a:p>
        </p:txBody>
      </p:sp>
      <p:pic>
        <p:nvPicPr>
          <p:cNvPr id="11" name="Graphic 10">
            <a:extLst>
              <a:ext uri="{FF2B5EF4-FFF2-40B4-BE49-F238E27FC236}">
                <a16:creationId xmlns:a16="http://schemas.microsoft.com/office/drawing/2014/main" id="{D923284A-2486-7656-D5CC-81CE0974BD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66950" y="2573095"/>
            <a:ext cx="7658100" cy="1711810"/>
          </a:xfrm>
          <a:prstGeom prst="rect">
            <a:avLst/>
          </a:prstGeom>
        </p:spPr>
      </p:pic>
    </p:spTree>
    <p:extLst>
      <p:ext uri="{BB962C8B-B14F-4D97-AF65-F5344CB8AC3E}">
        <p14:creationId xmlns:p14="http://schemas.microsoft.com/office/powerpoint/2010/main" val="198751096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38B0-6AAB-960D-E9F2-AB3FEE113B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A9F3F6-6A17-627F-2C01-B2C0B17218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44D32F-CBC2-860E-DF8B-5E510F525F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3192A0-C66D-B87C-8C1D-347203DD0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1286E3-66E0-4741-BCFA-048070E4A2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79C4DA-46C6-173B-CD2F-78E71E994F63}"/>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8" name="Footer Placeholder 7">
            <a:extLst>
              <a:ext uri="{FF2B5EF4-FFF2-40B4-BE49-F238E27FC236}">
                <a16:creationId xmlns:a16="http://schemas.microsoft.com/office/drawing/2014/main" id="{B1E36A11-E549-0565-95FD-CAB4A10E38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2B7DAE-19B7-7987-4377-5BA38CF019EE}"/>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867535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3341-BF6A-09CD-DF4B-1CDDFC093F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0490F4-E495-D5DC-E0EC-02C02AA1ED4B}"/>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4" name="Footer Placeholder 3">
            <a:extLst>
              <a:ext uri="{FF2B5EF4-FFF2-40B4-BE49-F238E27FC236}">
                <a16:creationId xmlns:a16="http://schemas.microsoft.com/office/drawing/2014/main" id="{98A114D1-D496-4302-DFDB-C6BAC441D3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21C14E-48C2-E0E7-79BF-9F8E9FBF8264}"/>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99688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2B86F7-237F-A8EF-A65E-7A98877130A6}"/>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3" name="Footer Placeholder 2">
            <a:extLst>
              <a:ext uri="{FF2B5EF4-FFF2-40B4-BE49-F238E27FC236}">
                <a16:creationId xmlns:a16="http://schemas.microsoft.com/office/drawing/2014/main" id="{BCEFC1F1-BE72-F4C2-F58E-13A3965B86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C65B37-9F5E-DF7B-F320-77A15AE2EA4D}"/>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17924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30F29-4018-A0B0-E32A-07B1742E7D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BEDD24-9BD3-0BBB-DA49-5E5E741321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152963-BA80-8520-859F-111FD7119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07BC4-E3B4-7477-0B7F-538A7F99780A}"/>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6" name="Footer Placeholder 5">
            <a:extLst>
              <a:ext uri="{FF2B5EF4-FFF2-40B4-BE49-F238E27FC236}">
                <a16:creationId xmlns:a16="http://schemas.microsoft.com/office/drawing/2014/main" id="{9F57535D-2500-B4A6-972E-0E83328F5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6295F-BB7B-27D2-51EE-02454FDBBC35}"/>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102607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25AB-6623-E2FE-7906-870A1D890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D717F-8F77-31C5-1156-E5988A2296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EB7B73-82C4-AEC9-5867-5753716DA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C87E60-E46C-F2A1-593C-A1D87689E47A}"/>
              </a:ext>
            </a:extLst>
          </p:cNvPr>
          <p:cNvSpPr>
            <a:spLocks noGrp="1"/>
          </p:cNvSpPr>
          <p:nvPr>
            <p:ph type="dt" sz="half" idx="10"/>
          </p:nvPr>
        </p:nvSpPr>
        <p:spPr/>
        <p:txBody>
          <a:bodyPr/>
          <a:lstStyle/>
          <a:p>
            <a:fld id="{3A8B166F-63D0-4048-B366-E7EAC0ABF35E}" type="datetimeFigureOut">
              <a:rPr lang="en-US" smtClean="0"/>
              <a:t>10/7/2024</a:t>
            </a:fld>
            <a:endParaRPr lang="en-US"/>
          </a:p>
        </p:txBody>
      </p:sp>
      <p:sp>
        <p:nvSpPr>
          <p:cNvPr id="6" name="Footer Placeholder 5">
            <a:extLst>
              <a:ext uri="{FF2B5EF4-FFF2-40B4-BE49-F238E27FC236}">
                <a16:creationId xmlns:a16="http://schemas.microsoft.com/office/drawing/2014/main" id="{119456CA-77DC-3057-02E5-F1E138D182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6B3E5-670E-A96D-CA12-F79DBB82875F}"/>
              </a:ext>
            </a:extLst>
          </p:cNvPr>
          <p:cNvSpPr>
            <a:spLocks noGrp="1"/>
          </p:cNvSpPr>
          <p:nvPr>
            <p:ph type="sldNum" sz="quarter" idx="12"/>
          </p:nvPr>
        </p:nvSpPr>
        <p:spPr/>
        <p:txBody>
          <a:bodyPr/>
          <a:lstStyle/>
          <a:p>
            <a:fld id="{DBFC3662-8453-49DD-85F6-4373450F1EC6}" type="slidenum">
              <a:rPr lang="en-US" smtClean="0"/>
              <a:t>‹#›</a:t>
            </a:fld>
            <a:endParaRPr lang="en-US"/>
          </a:p>
        </p:txBody>
      </p:sp>
    </p:spTree>
    <p:extLst>
      <p:ext uri="{BB962C8B-B14F-4D97-AF65-F5344CB8AC3E}">
        <p14:creationId xmlns:p14="http://schemas.microsoft.com/office/powerpoint/2010/main" val="20587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image" Target="../media/image2.sv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ags" Target="../tags/tag1.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75FFC6-8A5D-9B9E-36FA-70BADAE5B4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72D33-FC11-BF6A-73C1-91B6CA8B0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A745D-A2E1-F595-C5B5-0241526240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8B166F-63D0-4048-B366-E7EAC0ABF35E}" type="datetimeFigureOut">
              <a:rPr lang="en-US" smtClean="0"/>
              <a:t>10/7/2024</a:t>
            </a:fld>
            <a:endParaRPr lang="en-US"/>
          </a:p>
        </p:txBody>
      </p:sp>
      <p:sp>
        <p:nvSpPr>
          <p:cNvPr id="5" name="Footer Placeholder 4">
            <a:extLst>
              <a:ext uri="{FF2B5EF4-FFF2-40B4-BE49-F238E27FC236}">
                <a16:creationId xmlns:a16="http://schemas.microsoft.com/office/drawing/2014/main" id="{AA04B3F3-6D19-BFC1-F77E-1A0507BCBB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B4CCE9-C6A6-21C8-C4E0-0E39A7164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C3662-8453-49DD-85F6-4373450F1EC6}" type="slidenum">
              <a:rPr lang="en-US" smtClean="0"/>
              <a:t>‹#›</a:t>
            </a:fld>
            <a:endParaRPr lang="en-US"/>
          </a:p>
        </p:txBody>
      </p:sp>
    </p:spTree>
    <p:extLst>
      <p:ext uri="{BB962C8B-B14F-4D97-AF65-F5344CB8AC3E}">
        <p14:creationId xmlns:p14="http://schemas.microsoft.com/office/powerpoint/2010/main" val="1699056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9D20450-C439-0092-D7AC-191347D70DAB}"/>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 y="0"/>
            <a:ext cx="12192000" cy="6858000"/>
          </a:xfrm>
          <a:prstGeom prst="rect">
            <a:avLst/>
          </a:prstGeom>
        </p:spPr>
      </p:pic>
      <p:sp>
        <p:nvSpPr>
          <p:cNvPr id="2" name="Title Placeholder 1">
            <a:extLst>
              <a:ext uri="{FF2B5EF4-FFF2-40B4-BE49-F238E27FC236}">
                <a16:creationId xmlns:a16="http://schemas.microsoft.com/office/drawing/2014/main" id="{FA3DA684-BA44-D3AD-9372-42E165C88CB7}"/>
              </a:ext>
            </a:extLst>
          </p:cNvPr>
          <p:cNvSpPr>
            <a:spLocks noGrp="1"/>
          </p:cNvSpPr>
          <p:nvPr>
            <p:ph type="title"/>
          </p:nvPr>
        </p:nvSpPr>
        <p:spPr>
          <a:xfrm>
            <a:off x="515938" y="74614"/>
            <a:ext cx="11160126" cy="896936"/>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17306DA-690C-B4BD-C607-890D325FE447}"/>
              </a:ext>
            </a:extLst>
          </p:cNvPr>
          <p:cNvSpPr>
            <a:spLocks noGrp="1"/>
          </p:cNvSpPr>
          <p:nvPr>
            <p:ph type="body" idx="1"/>
          </p:nvPr>
        </p:nvSpPr>
        <p:spPr>
          <a:xfrm>
            <a:off x="515937" y="1736725"/>
            <a:ext cx="11160125" cy="4356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1B14623-9445-0CE9-7C2E-E589378031E8}"/>
              </a:ext>
            </a:extLst>
          </p:cNvPr>
          <p:cNvSpPr>
            <a:spLocks noGrp="1"/>
          </p:cNvSpPr>
          <p:nvPr>
            <p:ph type="ftr" sz="quarter" idx="3"/>
          </p:nvPr>
        </p:nvSpPr>
        <p:spPr>
          <a:xfrm>
            <a:off x="3379305" y="6447521"/>
            <a:ext cx="4723200" cy="216000"/>
          </a:xfrm>
          <a:prstGeom prst="rect">
            <a:avLst/>
          </a:prstGeom>
        </p:spPr>
        <p:txBody>
          <a:bodyPr vert="horz" lIns="0" tIns="0" rIns="0" bIns="0" rtlCol="0" anchor="ctr"/>
          <a:lstStyle>
            <a:lvl1pPr algn="l">
              <a:defRPr sz="1000">
                <a:solidFill>
                  <a:schemeClr val="tx1"/>
                </a:solidFill>
              </a:defRPr>
            </a:lvl1pPr>
          </a:lstStyle>
          <a:p>
            <a:r>
              <a:rPr lang="en-US" dirty="0"/>
              <a:t>Microsoft Confidential</a:t>
            </a:r>
          </a:p>
        </p:txBody>
      </p:sp>
      <p:sp>
        <p:nvSpPr>
          <p:cNvPr id="6" name="Slide Number Placeholder 5">
            <a:extLst>
              <a:ext uri="{FF2B5EF4-FFF2-40B4-BE49-F238E27FC236}">
                <a16:creationId xmlns:a16="http://schemas.microsoft.com/office/drawing/2014/main" id="{9FBD5500-0C0B-F77E-4BC0-4F3B5184E1D6}"/>
              </a:ext>
            </a:extLst>
          </p:cNvPr>
          <p:cNvSpPr>
            <a:spLocks noGrp="1"/>
          </p:cNvSpPr>
          <p:nvPr>
            <p:ph type="sldNum" sz="quarter" idx="4"/>
          </p:nvPr>
        </p:nvSpPr>
        <p:spPr>
          <a:xfrm>
            <a:off x="11498866" y="6447521"/>
            <a:ext cx="445759" cy="216000"/>
          </a:xfrm>
          <a:prstGeom prst="rect">
            <a:avLst/>
          </a:prstGeom>
        </p:spPr>
        <p:txBody>
          <a:bodyPr vert="horz" lIns="0" tIns="0" rIns="0" bIns="0" rtlCol="0" anchor="ctr"/>
          <a:lstStyle>
            <a:lvl1pPr algn="r">
              <a:defRPr sz="1000">
                <a:solidFill>
                  <a:schemeClr val="tx1"/>
                </a:solidFill>
              </a:defRPr>
            </a:lvl1pPr>
          </a:lstStyle>
          <a:p>
            <a:fld id="{DB92C494-1115-4670-BD6E-F87AA1511F98}" type="slidenum">
              <a:rPr lang="en-US" smtClean="0"/>
              <a:pPr/>
              <a:t>‹#›</a:t>
            </a:fld>
            <a:endParaRPr lang="en-US" dirty="0"/>
          </a:p>
        </p:txBody>
      </p:sp>
      <p:sp>
        <p:nvSpPr>
          <p:cNvPr id="9" name="Footer Placeholder 4">
            <a:extLst>
              <a:ext uri="{FF2B5EF4-FFF2-40B4-BE49-F238E27FC236}">
                <a16:creationId xmlns:a16="http://schemas.microsoft.com/office/drawing/2014/main" id="{F0A259A5-5E95-014D-7700-39D2E839A69F}"/>
              </a:ext>
            </a:extLst>
          </p:cNvPr>
          <p:cNvSpPr txBox="1">
            <a:spLocks/>
          </p:cNvSpPr>
          <p:nvPr userDrawn="1"/>
        </p:nvSpPr>
        <p:spPr>
          <a:xfrm>
            <a:off x="515937" y="6448209"/>
            <a:ext cx="1080000" cy="215312"/>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1"/>
                </a:solidFill>
              </a:rPr>
              <a:t>© Mojang Studios</a:t>
            </a:r>
          </a:p>
        </p:txBody>
      </p:sp>
      <p:sp>
        <p:nvSpPr>
          <p:cNvPr id="4" name="xxLanguageTextBox">
            <a:extLst>
              <a:ext uri="{FF2B5EF4-FFF2-40B4-BE49-F238E27FC236}">
                <a16:creationId xmlns:a16="http://schemas.microsoft.com/office/drawing/2014/main" id="{F7CF2784-45BA-FE66-CB26-FF8D6AC35FDE}"/>
              </a:ext>
            </a:extLst>
          </p:cNvPr>
          <p:cNvSpPr/>
          <p:nvPr userDrawn="1">
            <p:custDataLst>
              <p:tags r:id="rId36"/>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2392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Lst>
  <p:hf hdr="0" dt="0"/>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177800" indent="-177800" algn="l" defTabSz="914400" rtl="0" eaLnBrk="1" latinLnBrk="0" hangingPunct="1">
        <a:lnSpc>
          <a:spcPct val="90000"/>
        </a:lnSpc>
        <a:spcBef>
          <a:spcPts val="1000"/>
        </a:spcBef>
        <a:buClr>
          <a:schemeClr val="accent1"/>
        </a:buClr>
        <a:buSzPct val="110000"/>
        <a:buFont typeface="Wingdings" panose="05000000000000000000" pitchFamily="2" charset="2"/>
        <a:buChar char="§"/>
        <a:defRPr sz="1600" kern="1200">
          <a:solidFill>
            <a:schemeClr val="tx1"/>
          </a:solidFill>
          <a:latin typeface="+mn-lt"/>
          <a:ea typeface="+mn-ea"/>
          <a:cs typeface="+mn-cs"/>
        </a:defRPr>
      </a:lvl1pPr>
      <a:lvl2pPr marL="357188" indent="-179388" algn="l" defTabSz="914400" rtl="0" eaLnBrk="1" latinLnBrk="0" hangingPunct="1">
        <a:lnSpc>
          <a:spcPct val="90000"/>
        </a:lnSpc>
        <a:spcBef>
          <a:spcPts val="500"/>
        </a:spcBef>
        <a:buClr>
          <a:schemeClr val="accent2"/>
        </a:buClr>
        <a:buSzPct val="110000"/>
        <a:buFont typeface="Wingdings" panose="05000000000000000000" pitchFamily="2" charset="2"/>
        <a:buChar char="§"/>
        <a:defRPr sz="1400" kern="1200">
          <a:solidFill>
            <a:schemeClr val="tx1"/>
          </a:solidFill>
          <a:latin typeface="+mn-lt"/>
          <a:ea typeface="+mn-ea"/>
          <a:cs typeface="+mn-cs"/>
        </a:defRPr>
      </a:lvl2pPr>
      <a:lvl3pPr marL="538163" indent="-179388" algn="l" defTabSz="914400" rtl="0" eaLnBrk="1" latinLnBrk="0" hangingPunct="1">
        <a:lnSpc>
          <a:spcPct val="90000"/>
        </a:lnSpc>
        <a:spcBef>
          <a:spcPts val="500"/>
        </a:spcBef>
        <a:buClr>
          <a:schemeClr val="bg2"/>
        </a:buClr>
        <a:buSzPct val="110000"/>
        <a:buFont typeface="Wingdings" panose="05000000000000000000" pitchFamily="2" charset="2"/>
        <a:buChar char="§"/>
        <a:defRPr sz="1200" kern="1200">
          <a:solidFill>
            <a:schemeClr val="tx1"/>
          </a:solidFill>
          <a:latin typeface="+mn-lt"/>
          <a:ea typeface="+mn-ea"/>
          <a:cs typeface="+mn-cs"/>
        </a:defRPr>
      </a:lvl3pPr>
      <a:lvl4pPr marL="717550" indent="-179388" algn="l" defTabSz="914400" rtl="0" eaLnBrk="1" latinLnBrk="0" hangingPunct="1">
        <a:lnSpc>
          <a:spcPct val="90000"/>
        </a:lnSpc>
        <a:spcBef>
          <a:spcPts val="500"/>
        </a:spcBef>
        <a:buClr>
          <a:schemeClr val="bg2"/>
        </a:buClr>
        <a:buSzPct val="110000"/>
        <a:buFont typeface="Wingdings" panose="05000000000000000000" pitchFamily="2" charset="2"/>
        <a:buChar char="§"/>
        <a:defRPr sz="1100" kern="1200">
          <a:solidFill>
            <a:schemeClr val="tx1"/>
          </a:solidFill>
          <a:latin typeface="+mn-lt"/>
          <a:ea typeface="+mn-ea"/>
          <a:cs typeface="+mn-cs"/>
        </a:defRPr>
      </a:lvl4pPr>
      <a:lvl5pPr marL="896938" indent="-179388" algn="l" defTabSz="914400" rtl="0" eaLnBrk="1" latinLnBrk="0" hangingPunct="1">
        <a:lnSpc>
          <a:spcPct val="90000"/>
        </a:lnSpc>
        <a:spcBef>
          <a:spcPts val="500"/>
        </a:spcBef>
        <a:buClr>
          <a:schemeClr val="bg2"/>
        </a:buClr>
        <a:buSzPct val="11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png"/><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education.minecraft.net/lessons/artemis-return-to-the-moon" TargetMode="External"/><Relationship Id="rId2" Type="http://schemas.openxmlformats.org/officeDocument/2006/relationships/image" Target="../media/image28.png"/><Relationship Id="rId1" Type="http://schemas.openxmlformats.org/officeDocument/2006/relationships/slideLayout" Target="../slideLayouts/slideLayout27.xml"/><Relationship Id="rId5" Type="http://schemas.openxmlformats.org/officeDocument/2006/relationships/image" Target="../media/image65.png"/><Relationship Id="rId4" Type="http://schemas.openxmlformats.org/officeDocument/2006/relationships/hyperlink" Target="https://education.minecraft.net/lessons/artemis-rocket-buil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7.xml"/><Relationship Id="rId1" Type="http://schemas.openxmlformats.org/officeDocument/2006/relationships/video" Target="https://www.youtube.com/embed/D9WOIcTdmO4?feature=oembed" TargetMode="External"/><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jpeg"/><Relationship Id="rId1" Type="http://schemas.openxmlformats.org/officeDocument/2006/relationships/slideLayout" Target="../slideLayouts/slideLayout2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svg"/><Relationship Id="rId9" Type="http://schemas.openxmlformats.org/officeDocument/2006/relationships/image" Target="../media/image42.sv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8.png"/><Relationship Id="rId1" Type="http://schemas.openxmlformats.org/officeDocument/2006/relationships/slideLayout" Target="../slideLayouts/slideLayout19.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video game cover&#10;&#10;Description automatically generated">
            <a:extLst>
              <a:ext uri="{FF2B5EF4-FFF2-40B4-BE49-F238E27FC236}">
                <a16:creationId xmlns:a16="http://schemas.microsoft.com/office/drawing/2014/main" id="{7835E359-D900-CF3B-D145-71B6E25A9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E6342ED5-0B25-BBB4-492A-8C22BADE550B}"/>
              </a:ext>
            </a:extLst>
          </p:cNvPr>
          <p:cNvSpPr txBox="1"/>
          <p:nvPr/>
        </p:nvSpPr>
        <p:spPr>
          <a:xfrm>
            <a:off x="60960" y="6378633"/>
            <a:ext cx="35523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612E8FC-9E7E-5550-C09A-58893D699151}"/>
              </a:ext>
            </a:extLst>
          </p:cNvPr>
          <p:cNvSpPr txBox="1"/>
          <p:nvPr/>
        </p:nvSpPr>
        <p:spPr>
          <a:xfrm>
            <a:off x="160713" y="6510650"/>
            <a:ext cx="5048596" cy="364587"/>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inecraftia" panose="00000400000000000000" pitchFamily="2" charset="0"/>
                <a:ea typeface="Calibri" panose="020F0502020204030204" pitchFamily="34" charset="0"/>
                <a:cs typeface="Times New Roman" panose="02020603050405020304" pitchFamily="18" charset="0"/>
              </a:rPr>
              <a:t>Inspired by the Artemis Missions</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2179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A7AC-FB42-26C6-3D6C-59D469FCEAB4}"/>
              </a:ext>
            </a:extLst>
          </p:cNvPr>
          <p:cNvSpPr>
            <a:spLocks noGrp="1"/>
          </p:cNvSpPr>
          <p:nvPr>
            <p:ph type="title"/>
          </p:nvPr>
        </p:nvSpPr>
        <p:spPr/>
        <p:txBody>
          <a:bodyPr/>
          <a:lstStyle/>
          <a:p>
            <a:r>
              <a:rPr lang="en-US" sz="4000" b="0" dirty="0">
                <a:latin typeface="+mj-lt"/>
              </a:rPr>
              <a:t>Team Selection Room</a:t>
            </a:r>
          </a:p>
        </p:txBody>
      </p:sp>
      <p:sp>
        <p:nvSpPr>
          <p:cNvPr id="3" name="Content Placeholder 2">
            <a:extLst>
              <a:ext uri="{FF2B5EF4-FFF2-40B4-BE49-F238E27FC236}">
                <a16:creationId xmlns:a16="http://schemas.microsoft.com/office/drawing/2014/main" id="{3034DFE7-A7C1-CF6D-30F2-DDD599D97033}"/>
              </a:ext>
            </a:extLst>
          </p:cNvPr>
          <p:cNvSpPr>
            <a:spLocks noGrp="1"/>
          </p:cNvSpPr>
          <p:nvPr>
            <p:ph idx="1"/>
          </p:nvPr>
        </p:nvSpPr>
        <p:spPr>
          <a:xfrm>
            <a:off x="515937" y="1428185"/>
            <a:ext cx="11160125" cy="4356100"/>
          </a:xfrm>
        </p:spPr>
        <p:txBody>
          <a:bodyPr/>
          <a:lstStyle/>
          <a:p>
            <a:pPr marL="0" indent="0">
              <a:buNone/>
            </a:pPr>
            <a:r>
              <a:rPr lang="en-US" sz="2000" dirty="0">
                <a:latin typeface="Noto Sans" panose="020B0502040504020204" pitchFamily="34" charset="0"/>
                <a:ea typeface="Noto Sans" panose="020B0502040504020204" pitchFamily="34" charset="0"/>
                <a:cs typeface="Noto Sans" panose="020B0502040504020204" pitchFamily="34" charset="0"/>
              </a:rPr>
              <a:t>Welcome to the Team Selection Room! You (and your peers) are ready to select a lunar mission! There are 5 different missions.</a:t>
            </a:r>
          </a:p>
        </p:txBody>
      </p:sp>
      <p:sp>
        <p:nvSpPr>
          <p:cNvPr id="5" name="Slide Number Placeholder 4">
            <a:extLst>
              <a:ext uri="{FF2B5EF4-FFF2-40B4-BE49-F238E27FC236}">
                <a16:creationId xmlns:a16="http://schemas.microsoft.com/office/drawing/2014/main" id="{53CF62B1-CF79-AA30-006D-2D648E170FAB}"/>
              </a:ext>
            </a:extLst>
          </p:cNvPr>
          <p:cNvSpPr>
            <a:spLocks noGrp="1"/>
          </p:cNvSpPr>
          <p:nvPr>
            <p:ph type="sldNum" sz="quarter" idx="12"/>
          </p:nvPr>
        </p:nvSpPr>
        <p:spPr/>
        <p:txBody>
          <a:bodyPr/>
          <a:lstStyle/>
          <a:p>
            <a:fld id="{DB92C494-1115-4670-BD6E-F87AA1511F98}" type="slidenum">
              <a:rPr lang="en-US" smtClean="0"/>
              <a:t>10</a:t>
            </a:fld>
            <a:endParaRPr lang="en-US" dirty="0"/>
          </a:p>
        </p:txBody>
      </p:sp>
      <p:pic>
        <p:nvPicPr>
          <p:cNvPr id="6" name="Picture 5">
            <a:extLst>
              <a:ext uri="{FF2B5EF4-FFF2-40B4-BE49-F238E27FC236}">
                <a16:creationId xmlns:a16="http://schemas.microsoft.com/office/drawing/2014/main" id="{430E2867-1E52-7AFD-0C32-8E3EC6455B99}"/>
              </a:ext>
            </a:extLst>
          </p:cNvPr>
          <p:cNvPicPr>
            <a:picLocks noChangeAspect="1"/>
          </p:cNvPicPr>
          <p:nvPr/>
        </p:nvPicPr>
        <p:blipFill>
          <a:blip r:embed="rId2"/>
          <a:stretch>
            <a:fillRect/>
          </a:stretch>
        </p:blipFill>
        <p:spPr>
          <a:xfrm>
            <a:off x="102559" y="6243928"/>
            <a:ext cx="1793559" cy="490483"/>
          </a:xfrm>
          <a:prstGeom prst="rect">
            <a:avLst/>
          </a:prstGeom>
        </p:spPr>
      </p:pic>
      <p:pic>
        <p:nvPicPr>
          <p:cNvPr id="8" name="Picture 7">
            <a:extLst>
              <a:ext uri="{FF2B5EF4-FFF2-40B4-BE49-F238E27FC236}">
                <a16:creationId xmlns:a16="http://schemas.microsoft.com/office/drawing/2014/main" id="{BD61F13E-34A7-1FF5-E2BC-48B77CD87762}"/>
              </a:ext>
            </a:extLst>
          </p:cNvPr>
          <p:cNvPicPr>
            <a:picLocks noChangeAspect="1"/>
          </p:cNvPicPr>
          <p:nvPr/>
        </p:nvPicPr>
        <p:blipFill>
          <a:blip r:embed="rId3"/>
          <a:stretch>
            <a:fillRect/>
          </a:stretch>
        </p:blipFill>
        <p:spPr>
          <a:xfrm>
            <a:off x="2783352" y="2190911"/>
            <a:ext cx="5896018" cy="3676677"/>
          </a:xfrm>
          <a:prstGeom prst="rect">
            <a:avLst/>
          </a:prstGeom>
        </p:spPr>
      </p:pic>
    </p:spTree>
    <p:extLst>
      <p:ext uri="{BB962C8B-B14F-4D97-AF65-F5344CB8AC3E}">
        <p14:creationId xmlns:p14="http://schemas.microsoft.com/office/powerpoint/2010/main" val="2339625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11EA8-3677-83D9-A36E-91BF0563DAE5}"/>
              </a:ext>
            </a:extLst>
          </p:cNvPr>
          <p:cNvSpPr>
            <a:spLocks noGrp="1"/>
          </p:cNvSpPr>
          <p:nvPr>
            <p:ph type="title"/>
          </p:nvPr>
        </p:nvSpPr>
        <p:spPr/>
        <p:txBody>
          <a:bodyPr/>
          <a:lstStyle/>
          <a:p>
            <a:r>
              <a:rPr lang="en-US" sz="4000" b="0" dirty="0">
                <a:latin typeface="+mj-lt"/>
              </a:rPr>
              <a:t>Team Missions</a:t>
            </a:r>
          </a:p>
        </p:txBody>
      </p:sp>
      <p:sp>
        <p:nvSpPr>
          <p:cNvPr id="3" name="Content Placeholder 2">
            <a:extLst>
              <a:ext uri="{FF2B5EF4-FFF2-40B4-BE49-F238E27FC236}">
                <a16:creationId xmlns:a16="http://schemas.microsoft.com/office/drawing/2014/main" id="{57F7D392-5094-453F-81F5-A641FF530E26}"/>
              </a:ext>
            </a:extLst>
          </p:cNvPr>
          <p:cNvSpPr>
            <a:spLocks noGrp="1"/>
          </p:cNvSpPr>
          <p:nvPr>
            <p:ph idx="1"/>
          </p:nvPr>
        </p:nvSpPr>
        <p:spPr/>
        <p:txBody>
          <a:bodyPr/>
          <a:lstStyle/>
          <a:p>
            <a:r>
              <a:rPr lang="en-US" sz="1600" dirty="0">
                <a:latin typeface="+mj-lt"/>
                <a:ea typeface="Noto Sans" panose="020B0502040504020204" pitchFamily="34" charset="0"/>
                <a:cs typeface="Noto Sans" panose="020B0502040504020204" pitchFamily="34" charset="0"/>
              </a:rPr>
              <a:t>Team Alpha</a:t>
            </a:r>
            <a:r>
              <a:rPr lang="en-US" dirty="0">
                <a:latin typeface="Noto Sans" panose="020B0502040504020204" pitchFamily="34" charset="0"/>
                <a:ea typeface="Noto Sans" panose="020B0502040504020204" pitchFamily="34" charset="0"/>
                <a:cs typeface="Noto Sans" panose="020B0502040504020204" pitchFamily="34" charset="0"/>
              </a:rPr>
              <a:t>	</a:t>
            </a: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r>
              <a:rPr lang="en-US" sz="1400" dirty="0">
                <a:latin typeface="Noto Sans" panose="020B0502040504020204" pitchFamily="34" charset="0"/>
                <a:ea typeface="Noto Sans" panose="020B0502040504020204" pitchFamily="34" charset="0"/>
                <a:cs typeface="Noto Sans" panose="020B0502040504020204" pitchFamily="34" charset="0"/>
              </a:rPr>
              <a:t>Team Alpha’s mission is to establish a base high in the Moon’s mountains. The terrain is treacherous, but this unforgiving biome offers a unique opportunity for exploration.</a:t>
            </a: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Slide Number Placeholder 4">
            <a:extLst>
              <a:ext uri="{FF2B5EF4-FFF2-40B4-BE49-F238E27FC236}">
                <a16:creationId xmlns:a16="http://schemas.microsoft.com/office/drawing/2014/main" id="{C5CDDF90-5485-8FC9-EC26-F9E3F7F56A06}"/>
              </a:ext>
            </a:extLst>
          </p:cNvPr>
          <p:cNvSpPr>
            <a:spLocks noGrp="1"/>
          </p:cNvSpPr>
          <p:nvPr>
            <p:ph type="sldNum" sz="quarter" idx="12"/>
          </p:nvPr>
        </p:nvSpPr>
        <p:spPr/>
        <p:txBody>
          <a:bodyPr/>
          <a:lstStyle/>
          <a:p>
            <a:fld id="{DB92C494-1115-4670-BD6E-F87AA1511F98}" type="slidenum">
              <a:rPr lang="en-US" smtClean="0"/>
              <a:t>11</a:t>
            </a:fld>
            <a:endParaRPr lang="en-US" dirty="0"/>
          </a:p>
        </p:txBody>
      </p:sp>
      <p:sp>
        <p:nvSpPr>
          <p:cNvPr id="6" name="Content Placeholder 5">
            <a:extLst>
              <a:ext uri="{FF2B5EF4-FFF2-40B4-BE49-F238E27FC236}">
                <a16:creationId xmlns:a16="http://schemas.microsoft.com/office/drawing/2014/main" id="{1668B9BF-F7AB-7C56-FE42-9E7AE8F1387D}"/>
              </a:ext>
            </a:extLst>
          </p:cNvPr>
          <p:cNvSpPr>
            <a:spLocks noGrp="1"/>
          </p:cNvSpPr>
          <p:nvPr>
            <p:ph idx="13"/>
          </p:nvPr>
        </p:nvSpPr>
        <p:spPr>
          <a:xfrm>
            <a:off x="2793742" y="1736725"/>
            <a:ext cx="2048912" cy="4356100"/>
          </a:xfrm>
        </p:spPr>
        <p:txBody>
          <a:bodyPr/>
          <a:lstStyle/>
          <a:p>
            <a:r>
              <a:rPr lang="en-US" sz="1600" dirty="0">
                <a:latin typeface="+mj-lt"/>
                <a:ea typeface="Noto Sans" panose="020B0502040504020204" pitchFamily="34" charset="0"/>
                <a:cs typeface="Noto Sans" panose="020B0502040504020204" pitchFamily="34" charset="0"/>
              </a:rPr>
              <a:t>Team Delta</a:t>
            </a: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r>
              <a:rPr lang="en-US" sz="1400" dirty="0">
                <a:latin typeface="Noto Sans" panose="020B0502040504020204" pitchFamily="34" charset="0"/>
                <a:ea typeface="Noto Sans" panose="020B0502040504020204" pitchFamily="34" charset="0"/>
                <a:cs typeface="Noto Sans" panose="020B0502040504020204" pitchFamily="34" charset="0"/>
              </a:rPr>
              <a:t>Team Delta’s mission is to create a settlement in the foothills of the lunar surface. The landscape is a medley of mesas and valleys that can provide excellent resources but may prove a challenge for construction!</a:t>
            </a:r>
          </a:p>
        </p:txBody>
      </p:sp>
      <p:sp>
        <p:nvSpPr>
          <p:cNvPr id="7" name="Content Placeholder 6">
            <a:extLst>
              <a:ext uri="{FF2B5EF4-FFF2-40B4-BE49-F238E27FC236}">
                <a16:creationId xmlns:a16="http://schemas.microsoft.com/office/drawing/2014/main" id="{5A899DDB-5735-EE51-DB98-C8E2BAE96805}"/>
              </a:ext>
            </a:extLst>
          </p:cNvPr>
          <p:cNvSpPr>
            <a:spLocks noGrp="1"/>
          </p:cNvSpPr>
          <p:nvPr>
            <p:ph idx="14"/>
          </p:nvPr>
        </p:nvSpPr>
        <p:spPr/>
        <p:txBody>
          <a:bodyPr/>
          <a:lstStyle/>
          <a:p>
            <a:r>
              <a:rPr lang="en-US" sz="1600" dirty="0">
                <a:latin typeface="+mj-lt"/>
                <a:ea typeface="Noto Sans" panose="020B0502040504020204" pitchFamily="34" charset="0"/>
                <a:cs typeface="Noto Sans" panose="020B0502040504020204" pitchFamily="34" charset="0"/>
              </a:rPr>
              <a:t>Team Zeta</a:t>
            </a: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r>
              <a:rPr lang="en-US" sz="1400" dirty="0">
                <a:latin typeface="Noto Sans" panose="020B0502040504020204" pitchFamily="34" charset="0"/>
                <a:ea typeface="Noto Sans" panose="020B0502040504020204" pitchFamily="34" charset="0"/>
                <a:cs typeface="Noto Sans" panose="020B0502040504020204" pitchFamily="34" charset="0"/>
              </a:rPr>
              <a:t>Team Zeta’s mission is to develop a community in a crater on the Moon. Thousands of celestial impacts have created these depressions. Team Zeta has chosen one large enough to offer shelter and defenses yet not deep enough to freeze the systems. </a:t>
            </a:r>
          </a:p>
        </p:txBody>
      </p:sp>
      <p:sp>
        <p:nvSpPr>
          <p:cNvPr id="8" name="Content Placeholder 7">
            <a:extLst>
              <a:ext uri="{FF2B5EF4-FFF2-40B4-BE49-F238E27FC236}">
                <a16:creationId xmlns:a16="http://schemas.microsoft.com/office/drawing/2014/main" id="{1C5254DF-493B-1798-8532-C9703DF4041B}"/>
              </a:ext>
            </a:extLst>
          </p:cNvPr>
          <p:cNvSpPr>
            <a:spLocks noGrp="1"/>
          </p:cNvSpPr>
          <p:nvPr>
            <p:ph idx="15"/>
          </p:nvPr>
        </p:nvSpPr>
        <p:spPr/>
        <p:txBody>
          <a:bodyPr/>
          <a:lstStyle/>
          <a:p>
            <a:r>
              <a:rPr lang="en-US" sz="1600" dirty="0">
                <a:latin typeface="+mj-lt"/>
                <a:ea typeface="Noto Sans" panose="020B0502040504020204" pitchFamily="34" charset="0"/>
                <a:cs typeface="Noto Sans" panose="020B0502040504020204" pitchFamily="34" charset="0"/>
              </a:rPr>
              <a:t>Team Sigma</a:t>
            </a: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endParaRPr lang="en-US" sz="1400" dirty="0">
              <a:latin typeface="Noto Sans" panose="020B0502040504020204" pitchFamily="34" charset="0"/>
              <a:ea typeface="Noto Sans" panose="020B0502040504020204" pitchFamily="34" charset="0"/>
              <a:cs typeface="Noto Sans" panose="020B0502040504020204" pitchFamily="34" charset="0"/>
            </a:endParaRPr>
          </a:p>
          <a:p>
            <a:pPr marL="0" indent="0">
              <a:buNone/>
            </a:pPr>
            <a:r>
              <a:rPr lang="en-US" sz="1400" dirty="0">
                <a:latin typeface="Noto Sans" panose="020B0502040504020204" pitchFamily="34" charset="0"/>
                <a:ea typeface="Noto Sans" panose="020B0502040504020204" pitchFamily="34" charset="0"/>
                <a:cs typeface="Noto Sans" panose="020B0502040504020204" pitchFamily="34" charset="0"/>
              </a:rPr>
              <a:t>Team Sigma’s mission is to construct a base inside of one of the Moon’s ancient lava tubes. The tubes offer protection from surface hazards, but also limit sunlight, making this a cold and dark expedition. </a:t>
            </a:r>
          </a:p>
        </p:txBody>
      </p:sp>
      <p:sp>
        <p:nvSpPr>
          <p:cNvPr id="9" name="Content Placeholder 8">
            <a:extLst>
              <a:ext uri="{FF2B5EF4-FFF2-40B4-BE49-F238E27FC236}">
                <a16:creationId xmlns:a16="http://schemas.microsoft.com/office/drawing/2014/main" id="{35510993-5542-229B-B841-AB082F4F189B}"/>
              </a:ext>
            </a:extLst>
          </p:cNvPr>
          <p:cNvSpPr>
            <a:spLocks noGrp="1"/>
          </p:cNvSpPr>
          <p:nvPr>
            <p:ph idx="16"/>
          </p:nvPr>
        </p:nvSpPr>
        <p:spPr/>
        <p:txBody>
          <a:bodyPr/>
          <a:lstStyle/>
          <a:p>
            <a:r>
              <a:rPr lang="en-US" sz="1600" dirty="0">
                <a:latin typeface="+mj-lt"/>
                <a:ea typeface="Noto Sans" panose="020B0502040504020204" pitchFamily="34" charset="0"/>
                <a:cs typeface="Noto Sans" panose="020B0502040504020204" pitchFamily="34" charset="0"/>
              </a:rPr>
              <a:t>Team Omega</a:t>
            </a:r>
          </a:p>
          <a:p>
            <a:pPr marL="0" indent="0">
              <a:buNone/>
            </a:pPr>
            <a:endParaRPr lang="en-US" sz="1600" dirty="0">
              <a:latin typeface="+mj-lt"/>
              <a:ea typeface="Noto Sans" panose="020B0502040504020204" pitchFamily="34" charset="0"/>
              <a:cs typeface="Noto Sans" panose="020B0502040504020204" pitchFamily="34" charset="0"/>
            </a:endParaRPr>
          </a:p>
          <a:p>
            <a:pPr marL="0" indent="0">
              <a:buNone/>
            </a:pPr>
            <a:endParaRPr lang="en-US" sz="1600" dirty="0">
              <a:latin typeface="+mj-lt"/>
              <a:ea typeface="Noto Sans" panose="020B0502040504020204" pitchFamily="34" charset="0"/>
              <a:cs typeface="Noto Sans" panose="020B0502040504020204" pitchFamily="34" charset="0"/>
            </a:endParaRPr>
          </a:p>
          <a:p>
            <a:pPr marL="0" indent="0">
              <a:buNone/>
            </a:pPr>
            <a:endParaRPr lang="en-US" sz="1600" dirty="0">
              <a:latin typeface="+mj-lt"/>
              <a:ea typeface="Noto Sans" panose="020B0502040504020204" pitchFamily="34" charset="0"/>
              <a:cs typeface="Noto Sans" panose="020B0502040504020204" pitchFamily="34" charset="0"/>
            </a:endParaRPr>
          </a:p>
          <a:p>
            <a:pPr marL="0" indent="0">
              <a:buNone/>
            </a:pPr>
            <a:r>
              <a:rPr lang="en-US" sz="1400" dirty="0">
                <a:latin typeface="Noto Sans" panose="020B0502040504020204" pitchFamily="34" charset="0"/>
                <a:ea typeface="Noto Sans" panose="020B0502040504020204" pitchFamily="34" charset="0"/>
                <a:cs typeface="Noto Sans" panose="020B0502040504020204" pitchFamily="34" charset="0"/>
              </a:rPr>
              <a:t>Team Omega’s mission is to build a base in the lunar lava fields. The flat lands here are surrounded by gorges where lava once flowed, making it an ideal location for a long-term outpost. </a:t>
            </a:r>
          </a:p>
        </p:txBody>
      </p:sp>
      <p:pic>
        <p:nvPicPr>
          <p:cNvPr id="10" name="Picture 9">
            <a:extLst>
              <a:ext uri="{FF2B5EF4-FFF2-40B4-BE49-F238E27FC236}">
                <a16:creationId xmlns:a16="http://schemas.microsoft.com/office/drawing/2014/main" id="{7306C949-DD2A-4BC3-0502-74992BEC90E0}"/>
              </a:ext>
            </a:extLst>
          </p:cNvPr>
          <p:cNvPicPr>
            <a:picLocks noChangeAspect="1"/>
          </p:cNvPicPr>
          <p:nvPr/>
        </p:nvPicPr>
        <p:blipFill>
          <a:blip r:embed="rId2"/>
          <a:stretch>
            <a:fillRect/>
          </a:stretch>
        </p:blipFill>
        <p:spPr>
          <a:xfrm>
            <a:off x="958343" y="2071891"/>
            <a:ext cx="762000" cy="762000"/>
          </a:xfrm>
          <a:prstGeom prst="rect">
            <a:avLst/>
          </a:prstGeom>
        </p:spPr>
      </p:pic>
      <p:pic>
        <p:nvPicPr>
          <p:cNvPr id="11" name="Picture 10">
            <a:extLst>
              <a:ext uri="{FF2B5EF4-FFF2-40B4-BE49-F238E27FC236}">
                <a16:creationId xmlns:a16="http://schemas.microsoft.com/office/drawing/2014/main" id="{1C60D87D-0418-3CB6-77CF-172BE1419E2F}"/>
              </a:ext>
            </a:extLst>
          </p:cNvPr>
          <p:cNvPicPr>
            <a:picLocks noChangeAspect="1"/>
          </p:cNvPicPr>
          <p:nvPr/>
        </p:nvPicPr>
        <p:blipFill>
          <a:blip r:embed="rId3"/>
          <a:stretch>
            <a:fillRect/>
          </a:stretch>
        </p:blipFill>
        <p:spPr>
          <a:xfrm>
            <a:off x="3257900" y="2071891"/>
            <a:ext cx="762000" cy="762000"/>
          </a:xfrm>
          <a:prstGeom prst="rect">
            <a:avLst/>
          </a:prstGeom>
        </p:spPr>
      </p:pic>
      <p:pic>
        <p:nvPicPr>
          <p:cNvPr id="12" name="Picture 11">
            <a:extLst>
              <a:ext uri="{FF2B5EF4-FFF2-40B4-BE49-F238E27FC236}">
                <a16:creationId xmlns:a16="http://schemas.microsoft.com/office/drawing/2014/main" id="{F59A900D-569C-9654-6200-9878C4848FAC}"/>
              </a:ext>
            </a:extLst>
          </p:cNvPr>
          <p:cNvPicPr>
            <a:picLocks noChangeAspect="1"/>
          </p:cNvPicPr>
          <p:nvPr/>
        </p:nvPicPr>
        <p:blipFill>
          <a:blip r:embed="rId4"/>
          <a:stretch>
            <a:fillRect/>
          </a:stretch>
        </p:blipFill>
        <p:spPr>
          <a:xfrm>
            <a:off x="10090657" y="2071891"/>
            <a:ext cx="762000" cy="762000"/>
          </a:xfrm>
          <a:prstGeom prst="rect">
            <a:avLst/>
          </a:prstGeom>
        </p:spPr>
      </p:pic>
      <p:pic>
        <p:nvPicPr>
          <p:cNvPr id="13" name="Picture 12">
            <a:extLst>
              <a:ext uri="{FF2B5EF4-FFF2-40B4-BE49-F238E27FC236}">
                <a16:creationId xmlns:a16="http://schemas.microsoft.com/office/drawing/2014/main" id="{07B89EBE-FF54-4610-84E6-4FE7095E24BB}"/>
              </a:ext>
            </a:extLst>
          </p:cNvPr>
          <p:cNvPicPr>
            <a:picLocks noChangeAspect="1"/>
          </p:cNvPicPr>
          <p:nvPr/>
        </p:nvPicPr>
        <p:blipFill>
          <a:blip r:embed="rId5"/>
          <a:stretch>
            <a:fillRect/>
          </a:stretch>
        </p:blipFill>
        <p:spPr>
          <a:xfrm>
            <a:off x="7818682" y="2071891"/>
            <a:ext cx="762000" cy="762000"/>
          </a:xfrm>
          <a:prstGeom prst="rect">
            <a:avLst/>
          </a:prstGeom>
        </p:spPr>
      </p:pic>
      <p:pic>
        <p:nvPicPr>
          <p:cNvPr id="14" name="Picture 13">
            <a:extLst>
              <a:ext uri="{FF2B5EF4-FFF2-40B4-BE49-F238E27FC236}">
                <a16:creationId xmlns:a16="http://schemas.microsoft.com/office/drawing/2014/main" id="{2795C0E4-E92D-C669-CF99-C0B735740DE9}"/>
              </a:ext>
            </a:extLst>
          </p:cNvPr>
          <p:cNvPicPr>
            <a:picLocks noChangeAspect="1"/>
          </p:cNvPicPr>
          <p:nvPr/>
        </p:nvPicPr>
        <p:blipFill>
          <a:blip r:embed="rId6"/>
          <a:stretch>
            <a:fillRect/>
          </a:stretch>
        </p:blipFill>
        <p:spPr>
          <a:xfrm>
            <a:off x="5541095" y="2071891"/>
            <a:ext cx="762000" cy="762000"/>
          </a:xfrm>
          <a:prstGeom prst="rect">
            <a:avLst/>
          </a:prstGeom>
        </p:spPr>
      </p:pic>
      <p:pic>
        <p:nvPicPr>
          <p:cNvPr id="15" name="Picture 14">
            <a:extLst>
              <a:ext uri="{FF2B5EF4-FFF2-40B4-BE49-F238E27FC236}">
                <a16:creationId xmlns:a16="http://schemas.microsoft.com/office/drawing/2014/main" id="{DEE969A5-E2EA-7215-2035-3889E37C2243}"/>
              </a:ext>
            </a:extLst>
          </p:cNvPr>
          <p:cNvPicPr>
            <a:picLocks noChangeAspect="1"/>
          </p:cNvPicPr>
          <p:nvPr/>
        </p:nvPicPr>
        <p:blipFill>
          <a:blip r:embed="rId7"/>
          <a:stretch>
            <a:fillRect/>
          </a:stretch>
        </p:blipFill>
        <p:spPr>
          <a:xfrm>
            <a:off x="102559" y="6243928"/>
            <a:ext cx="1793559" cy="490483"/>
          </a:xfrm>
          <a:prstGeom prst="rect">
            <a:avLst/>
          </a:prstGeom>
        </p:spPr>
      </p:pic>
    </p:spTree>
    <p:extLst>
      <p:ext uri="{BB962C8B-B14F-4D97-AF65-F5344CB8AC3E}">
        <p14:creationId xmlns:p14="http://schemas.microsoft.com/office/powerpoint/2010/main" val="186825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61D34-3C46-3A84-E0A9-C215B8522C2D}"/>
              </a:ext>
            </a:extLst>
          </p:cNvPr>
          <p:cNvSpPr>
            <a:spLocks noGrp="1"/>
          </p:cNvSpPr>
          <p:nvPr>
            <p:ph type="title"/>
          </p:nvPr>
        </p:nvSpPr>
        <p:spPr/>
        <p:txBody>
          <a:bodyPr/>
          <a:lstStyle/>
          <a:p>
            <a:r>
              <a:rPr lang="en-US" sz="4000" b="0" dirty="0">
                <a:latin typeface="+mj-lt"/>
              </a:rPr>
              <a:t>Mission Selection</a:t>
            </a:r>
          </a:p>
        </p:txBody>
      </p:sp>
      <p:sp>
        <p:nvSpPr>
          <p:cNvPr id="3" name="Content Placeholder 2">
            <a:extLst>
              <a:ext uri="{FF2B5EF4-FFF2-40B4-BE49-F238E27FC236}">
                <a16:creationId xmlns:a16="http://schemas.microsoft.com/office/drawing/2014/main" id="{81BA0133-90CE-4D29-FDC3-9B384E2A1D0D}"/>
              </a:ext>
            </a:extLst>
          </p:cNvPr>
          <p:cNvSpPr>
            <a:spLocks noGrp="1"/>
          </p:cNvSpPr>
          <p:nvPr>
            <p:ph idx="1"/>
          </p:nvPr>
        </p:nvSpPr>
        <p:spPr/>
        <p:txBody>
          <a:bodyPr/>
          <a:lstStyle/>
          <a:p>
            <a:r>
              <a:rPr lang="en-US" sz="2400" dirty="0">
                <a:latin typeface="Noto Sans" panose="020B0502040504020204" pitchFamily="34" charset="0"/>
                <a:ea typeface="Noto Sans" panose="020B0502040504020204" pitchFamily="34" charset="0"/>
                <a:cs typeface="Noto Sans" panose="020B0502040504020204" pitchFamily="34" charset="0"/>
              </a:rPr>
              <a:t>Interact with the computer for the mission you would like to join.</a:t>
            </a:r>
          </a:p>
          <a:p>
            <a:r>
              <a:rPr lang="en-US" sz="2400" dirty="0">
                <a:latin typeface="Noto Sans" panose="020B0502040504020204" pitchFamily="34" charset="0"/>
                <a:ea typeface="Noto Sans" panose="020B0502040504020204" pitchFamily="34" charset="0"/>
                <a:cs typeface="Noto Sans" panose="020B0502040504020204" pitchFamily="34" charset="0"/>
              </a:rPr>
              <a:t>You will then be teleported into your team’s room.</a:t>
            </a:r>
          </a:p>
          <a:p>
            <a:r>
              <a:rPr lang="en-US" sz="2400" dirty="0">
                <a:latin typeface="Noto Sans" panose="020B0502040504020204" pitchFamily="34" charset="0"/>
                <a:ea typeface="Noto Sans" panose="020B0502040504020204" pitchFamily="34" charset="0"/>
                <a:cs typeface="Noto Sans" panose="020B0502040504020204" pitchFamily="34" charset="0"/>
              </a:rPr>
              <a:t>You and your peers will wait until everyone is ready to begin the mission. </a:t>
            </a:r>
          </a:p>
          <a:p>
            <a:r>
              <a:rPr lang="en-US" sz="2400" dirty="0">
                <a:latin typeface="Noto Sans" panose="020B0502040504020204" pitchFamily="34" charset="0"/>
                <a:ea typeface="Noto Sans" panose="020B0502040504020204" pitchFamily="34" charset="0"/>
                <a:cs typeface="Noto Sans" panose="020B0502040504020204" pitchFamily="34" charset="0"/>
              </a:rPr>
              <a:t>Once everyone is ready, the red button will launch the mission for all players on that team.</a:t>
            </a:r>
          </a:p>
        </p:txBody>
      </p:sp>
      <p:sp>
        <p:nvSpPr>
          <p:cNvPr id="5" name="Slide Number Placeholder 4">
            <a:extLst>
              <a:ext uri="{FF2B5EF4-FFF2-40B4-BE49-F238E27FC236}">
                <a16:creationId xmlns:a16="http://schemas.microsoft.com/office/drawing/2014/main" id="{A0853F6A-494B-E4A4-4E55-2062BFA2E4C8}"/>
              </a:ext>
            </a:extLst>
          </p:cNvPr>
          <p:cNvSpPr>
            <a:spLocks noGrp="1"/>
          </p:cNvSpPr>
          <p:nvPr>
            <p:ph type="sldNum" sz="quarter" idx="12"/>
          </p:nvPr>
        </p:nvSpPr>
        <p:spPr/>
        <p:txBody>
          <a:bodyPr/>
          <a:lstStyle/>
          <a:p>
            <a:fld id="{DB92C494-1115-4670-BD6E-F87AA1511F98}" type="slidenum">
              <a:rPr lang="en-US" smtClean="0"/>
              <a:t>12</a:t>
            </a:fld>
            <a:endParaRPr lang="en-US" dirty="0"/>
          </a:p>
        </p:txBody>
      </p:sp>
      <p:pic>
        <p:nvPicPr>
          <p:cNvPr id="8" name="Picture Placeholder 7">
            <a:extLst>
              <a:ext uri="{FF2B5EF4-FFF2-40B4-BE49-F238E27FC236}">
                <a16:creationId xmlns:a16="http://schemas.microsoft.com/office/drawing/2014/main" id="{EED7ADE0-C536-4492-1097-D7E618D3DCE5}"/>
              </a:ext>
            </a:extLst>
          </p:cNvPr>
          <p:cNvPicPr>
            <a:picLocks noGrp="1" noChangeAspect="1"/>
          </p:cNvPicPr>
          <p:nvPr>
            <p:ph type="pic" sz="quarter" idx="14"/>
          </p:nvPr>
        </p:nvPicPr>
        <p:blipFill>
          <a:blip r:embed="rId2"/>
          <a:srcRect l="10706" r="10706"/>
          <a:stretch/>
        </p:blipFill>
        <p:spPr/>
      </p:pic>
      <p:pic>
        <p:nvPicPr>
          <p:cNvPr id="9" name="Picture 8">
            <a:extLst>
              <a:ext uri="{FF2B5EF4-FFF2-40B4-BE49-F238E27FC236}">
                <a16:creationId xmlns:a16="http://schemas.microsoft.com/office/drawing/2014/main" id="{CAD1F06B-4E1C-9570-D497-D6394B9C5785}"/>
              </a:ext>
            </a:extLst>
          </p:cNvPr>
          <p:cNvPicPr>
            <a:picLocks noChangeAspect="1"/>
          </p:cNvPicPr>
          <p:nvPr/>
        </p:nvPicPr>
        <p:blipFill>
          <a:blip r:embed="rId3"/>
          <a:stretch>
            <a:fillRect/>
          </a:stretch>
        </p:blipFill>
        <p:spPr>
          <a:xfrm>
            <a:off x="102559" y="6243928"/>
            <a:ext cx="1793559" cy="490483"/>
          </a:xfrm>
          <a:prstGeom prst="rect">
            <a:avLst/>
          </a:prstGeom>
        </p:spPr>
      </p:pic>
    </p:spTree>
    <p:extLst>
      <p:ext uri="{BB962C8B-B14F-4D97-AF65-F5344CB8AC3E}">
        <p14:creationId xmlns:p14="http://schemas.microsoft.com/office/powerpoint/2010/main" val="164769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1DF1E-9D7E-A834-711C-C5AA2942AC14}"/>
              </a:ext>
            </a:extLst>
          </p:cNvPr>
          <p:cNvSpPr>
            <a:spLocks noGrp="1"/>
          </p:cNvSpPr>
          <p:nvPr>
            <p:ph type="title"/>
          </p:nvPr>
        </p:nvSpPr>
        <p:spPr/>
        <p:txBody>
          <a:bodyPr/>
          <a:lstStyle/>
          <a:p>
            <a:r>
              <a:rPr lang="en-US" sz="4000" b="0" dirty="0">
                <a:latin typeface="+mj-lt"/>
              </a:rPr>
              <a:t>Time for Launch!</a:t>
            </a:r>
          </a:p>
        </p:txBody>
      </p:sp>
      <p:sp>
        <p:nvSpPr>
          <p:cNvPr id="5" name="Slide Number Placeholder 4">
            <a:extLst>
              <a:ext uri="{FF2B5EF4-FFF2-40B4-BE49-F238E27FC236}">
                <a16:creationId xmlns:a16="http://schemas.microsoft.com/office/drawing/2014/main" id="{D0F31BF5-7E05-294F-A55A-2F6308E36287}"/>
              </a:ext>
            </a:extLst>
          </p:cNvPr>
          <p:cNvSpPr>
            <a:spLocks noGrp="1"/>
          </p:cNvSpPr>
          <p:nvPr>
            <p:ph type="sldNum" sz="quarter" idx="12"/>
          </p:nvPr>
        </p:nvSpPr>
        <p:spPr/>
        <p:txBody>
          <a:bodyPr/>
          <a:lstStyle/>
          <a:p>
            <a:fld id="{DB92C494-1115-4670-BD6E-F87AA1511F98}" type="slidenum">
              <a:rPr lang="en-US" smtClean="0"/>
              <a:t>13</a:t>
            </a:fld>
            <a:endParaRPr lang="en-US" dirty="0"/>
          </a:p>
        </p:txBody>
      </p:sp>
      <p:sp>
        <p:nvSpPr>
          <p:cNvPr id="6" name="Text Placeholder 5">
            <a:extLst>
              <a:ext uri="{FF2B5EF4-FFF2-40B4-BE49-F238E27FC236}">
                <a16:creationId xmlns:a16="http://schemas.microsoft.com/office/drawing/2014/main" id="{E93CB7FC-F6DF-E020-A37A-3EE4EF8994B8}"/>
              </a:ext>
            </a:extLst>
          </p:cNvPr>
          <p:cNvSpPr>
            <a:spLocks noGrp="1"/>
          </p:cNvSpPr>
          <p:nvPr>
            <p:ph type="body" sz="quarter" idx="44"/>
          </p:nvPr>
        </p:nvSpPr>
        <p:spPr/>
        <p:txBody>
          <a:bodyPr/>
          <a:lstStyle/>
          <a:p>
            <a:endParaRPr lang="en-US"/>
          </a:p>
        </p:txBody>
      </p:sp>
      <p:pic>
        <p:nvPicPr>
          <p:cNvPr id="10" name="Picture 9">
            <a:extLst>
              <a:ext uri="{FF2B5EF4-FFF2-40B4-BE49-F238E27FC236}">
                <a16:creationId xmlns:a16="http://schemas.microsoft.com/office/drawing/2014/main" id="{4E32D159-0C4B-4441-8E03-5B9F36D6CC8E}"/>
              </a:ext>
            </a:extLst>
          </p:cNvPr>
          <p:cNvPicPr>
            <a:picLocks noChangeAspect="1"/>
          </p:cNvPicPr>
          <p:nvPr/>
        </p:nvPicPr>
        <p:blipFill>
          <a:blip r:embed="rId2"/>
          <a:stretch>
            <a:fillRect/>
          </a:stretch>
        </p:blipFill>
        <p:spPr>
          <a:xfrm>
            <a:off x="1570625" y="1342061"/>
            <a:ext cx="9050750" cy="4753482"/>
          </a:xfrm>
          <a:prstGeom prst="rect">
            <a:avLst/>
          </a:prstGeom>
        </p:spPr>
      </p:pic>
    </p:spTree>
    <p:extLst>
      <p:ext uri="{BB962C8B-B14F-4D97-AF65-F5344CB8AC3E}">
        <p14:creationId xmlns:p14="http://schemas.microsoft.com/office/powerpoint/2010/main" val="3854809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50F6-71B7-8E63-B7E4-317C24ABECD2}"/>
              </a:ext>
            </a:extLst>
          </p:cNvPr>
          <p:cNvSpPr>
            <a:spLocks noGrp="1"/>
          </p:cNvSpPr>
          <p:nvPr>
            <p:ph type="title"/>
          </p:nvPr>
        </p:nvSpPr>
        <p:spPr/>
        <p:txBody>
          <a:bodyPr/>
          <a:lstStyle/>
          <a:p>
            <a:r>
              <a:rPr lang="en-US" sz="4000" b="0" dirty="0">
                <a:latin typeface="+mj-lt"/>
              </a:rPr>
              <a:t>Important items</a:t>
            </a:r>
          </a:p>
        </p:txBody>
      </p:sp>
      <p:sp>
        <p:nvSpPr>
          <p:cNvPr id="3" name="Content Placeholder 2">
            <a:extLst>
              <a:ext uri="{FF2B5EF4-FFF2-40B4-BE49-F238E27FC236}">
                <a16:creationId xmlns:a16="http://schemas.microsoft.com/office/drawing/2014/main" id="{5E43DA08-F663-2962-E108-82BF8D9180D3}"/>
              </a:ext>
            </a:extLst>
          </p:cNvPr>
          <p:cNvSpPr>
            <a:spLocks noGrp="1"/>
          </p:cNvSpPr>
          <p:nvPr>
            <p:ph idx="1"/>
          </p:nvPr>
        </p:nvSpPr>
        <p:spPr>
          <a:xfrm>
            <a:off x="507103" y="2039655"/>
            <a:ext cx="2627312" cy="4356100"/>
          </a:xfrm>
        </p:spPr>
        <p:txBody>
          <a:bodyPr/>
          <a:lstStyle/>
          <a:p>
            <a:r>
              <a:rPr lang="en-US" dirty="0">
                <a:latin typeface="Noto Sans" panose="020B0502040504020204" pitchFamily="34" charset="0"/>
                <a:ea typeface="Noto Sans" panose="020B0502040504020204" pitchFamily="34" charset="0"/>
                <a:cs typeface="Noto Sans" panose="020B0502040504020204" pitchFamily="34" charset="0"/>
              </a:rPr>
              <a:t>Optic </a:t>
            </a:r>
            <a:r>
              <a:rPr lang="en-US" dirty="0" err="1">
                <a:latin typeface="Noto Sans" panose="020B0502040504020204" pitchFamily="34" charset="0"/>
                <a:ea typeface="Noto Sans" panose="020B0502040504020204" pitchFamily="34" charset="0"/>
                <a:cs typeface="Noto Sans" panose="020B0502040504020204" pitchFamily="34" charset="0"/>
              </a:rPr>
              <a:t>ComLink</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0" indent="0">
              <a:buNone/>
            </a:pPr>
            <a:r>
              <a:rPr lang="en-US" dirty="0">
                <a:latin typeface="Noto Sans" panose="020B0502040504020204" pitchFamily="34" charset="0"/>
                <a:ea typeface="Noto Sans" panose="020B0502040504020204" pitchFamily="34" charset="0"/>
                <a:cs typeface="Noto Sans" panose="020B0502040504020204" pitchFamily="34" charset="0"/>
              </a:rPr>
              <a:t>This is a radio that you can use to communicate with Mission Control while you are on the Moon. </a:t>
            </a:r>
          </a:p>
        </p:txBody>
      </p:sp>
      <p:sp>
        <p:nvSpPr>
          <p:cNvPr id="5" name="Slide Number Placeholder 4">
            <a:extLst>
              <a:ext uri="{FF2B5EF4-FFF2-40B4-BE49-F238E27FC236}">
                <a16:creationId xmlns:a16="http://schemas.microsoft.com/office/drawing/2014/main" id="{0538218B-8CE4-1045-901F-1FE63B38B2BC}"/>
              </a:ext>
            </a:extLst>
          </p:cNvPr>
          <p:cNvSpPr>
            <a:spLocks noGrp="1"/>
          </p:cNvSpPr>
          <p:nvPr>
            <p:ph type="sldNum" sz="quarter" idx="12"/>
          </p:nvPr>
        </p:nvSpPr>
        <p:spPr/>
        <p:txBody>
          <a:bodyPr/>
          <a:lstStyle/>
          <a:p>
            <a:fld id="{DB92C494-1115-4670-BD6E-F87AA1511F98}" type="slidenum">
              <a:rPr lang="en-US" smtClean="0"/>
              <a:t>14</a:t>
            </a:fld>
            <a:endParaRPr lang="en-US" dirty="0"/>
          </a:p>
        </p:txBody>
      </p:sp>
      <p:sp>
        <p:nvSpPr>
          <p:cNvPr id="6" name="Content Placeholder 5">
            <a:extLst>
              <a:ext uri="{FF2B5EF4-FFF2-40B4-BE49-F238E27FC236}">
                <a16:creationId xmlns:a16="http://schemas.microsoft.com/office/drawing/2014/main" id="{A78047A9-4966-D376-BB64-8C04338956F6}"/>
              </a:ext>
            </a:extLst>
          </p:cNvPr>
          <p:cNvSpPr>
            <a:spLocks noGrp="1"/>
          </p:cNvSpPr>
          <p:nvPr>
            <p:ph idx="13"/>
          </p:nvPr>
        </p:nvSpPr>
        <p:spPr>
          <a:xfrm>
            <a:off x="3355262" y="2039655"/>
            <a:ext cx="2627312" cy="4356100"/>
          </a:xfrm>
        </p:spPr>
        <p:txBody>
          <a:bodyPr/>
          <a:lstStyle/>
          <a:p>
            <a:r>
              <a:rPr lang="en-US" dirty="0">
                <a:latin typeface="Noto Sans" panose="020B0502040504020204" pitchFamily="34" charset="0"/>
                <a:ea typeface="Noto Sans" panose="020B0502040504020204" pitchFamily="34" charset="0"/>
                <a:cs typeface="Noto Sans" panose="020B0502040504020204" pitchFamily="34" charset="0"/>
              </a:rPr>
              <a:t>Astro-Cam</a:t>
            </a:r>
          </a:p>
          <a:p>
            <a:pPr marL="0" indent="0">
              <a:buNone/>
            </a:pPr>
            <a:r>
              <a:rPr lang="en-US" dirty="0">
                <a:latin typeface="Noto Sans" panose="020B0502040504020204" pitchFamily="34" charset="0"/>
                <a:ea typeface="Noto Sans" panose="020B0502040504020204" pitchFamily="34" charset="0"/>
                <a:cs typeface="Noto Sans" panose="020B0502040504020204" pitchFamily="34" charset="0"/>
              </a:rPr>
              <a:t>This is a camera. You will be able to take pictures of anything you would like during your Moon mission.</a:t>
            </a:r>
          </a:p>
        </p:txBody>
      </p:sp>
      <p:sp>
        <p:nvSpPr>
          <p:cNvPr id="7" name="Content Placeholder 6">
            <a:extLst>
              <a:ext uri="{FF2B5EF4-FFF2-40B4-BE49-F238E27FC236}">
                <a16:creationId xmlns:a16="http://schemas.microsoft.com/office/drawing/2014/main" id="{00C2975F-6FC5-C662-1B54-3BF7B8B49C2D}"/>
              </a:ext>
            </a:extLst>
          </p:cNvPr>
          <p:cNvSpPr>
            <a:spLocks noGrp="1"/>
          </p:cNvSpPr>
          <p:nvPr>
            <p:ph idx="14"/>
          </p:nvPr>
        </p:nvSpPr>
        <p:spPr>
          <a:xfrm>
            <a:off x="6199003" y="2039655"/>
            <a:ext cx="2627312" cy="4356100"/>
          </a:xfrm>
        </p:spPr>
        <p:txBody>
          <a:bodyPr/>
          <a:lstStyle/>
          <a:p>
            <a:r>
              <a:rPr lang="en-US" dirty="0">
                <a:latin typeface="Noto Sans" panose="020B0502040504020204" pitchFamily="34" charset="0"/>
                <a:ea typeface="Noto Sans" panose="020B0502040504020204" pitchFamily="34" charset="0"/>
                <a:cs typeface="Noto Sans" panose="020B0502040504020204" pitchFamily="34" charset="0"/>
              </a:rPr>
              <a:t>Photo Storage Device</a:t>
            </a:r>
          </a:p>
          <a:p>
            <a:pPr marL="0" indent="0">
              <a:buNone/>
            </a:pPr>
            <a:r>
              <a:rPr lang="en-US" dirty="0">
                <a:latin typeface="Noto Sans" panose="020B0502040504020204" pitchFamily="34" charset="0"/>
                <a:ea typeface="Noto Sans" panose="020B0502040504020204" pitchFamily="34" charset="0"/>
                <a:cs typeface="Noto Sans" panose="020B0502040504020204" pitchFamily="34" charset="0"/>
              </a:rPr>
              <a:t>Your photos taken with the Astro-Cam will show up here. You can add captions to label your photographs.</a:t>
            </a:r>
          </a:p>
        </p:txBody>
      </p:sp>
      <p:sp>
        <p:nvSpPr>
          <p:cNvPr id="8" name="Content Placeholder 7">
            <a:extLst>
              <a:ext uri="{FF2B5EF4-FFF2-40B4-BE49-F238E27FC236}">
                <a16:creationId xmlns:a16="http://schemas.microsoft.com/office/drawing/2014/main" id="{B5471CCF-8E33-4C5B-A879-FA0D13DAC415}"/>
              </a:ext>
            </a:extLst>
          </p:cNvPr>
          <p:cNvSpPr>
            <a:spLocks noGrp="1"/>
          </p:cNvSpPr>
          <p:nvPr>
            <p:ph idx="15"/>
          </p:nvPr>
        </p:nvSpPr>
        <p:spPr>
          <a:xfrm>
            <a:off x="9042744" y="2039655"/>
            <a:ext cx="2627312" cy="4356100"/>
          </a:xfrm>
        </p:spPr>
        <p:txBody>
          <a:bodyPr/>
          <a:lstStyle/>
          <a:p>
            <a:r>
              <a:rPr lang="en-US" dirty="0">
                <a:latin typeface="Noto Sans" panose="020B0502040504020204" pitchFamily="34" charset="0"/>
                <a:ea typeface="Noto Sans" panose="020B0502040504020204" pitchFamily="34" charset="0"/>
                <a:cs typeface="Noto Sans" panose="020B0502040504020204" pitchFamily="34" charset="0"/>
              </a:rPr>
              <a:t>Journal</a:t>
            </a:r>
          </a:p>
          <a:p>
            <a:pPr marL="0" indent="0">
              <a:buNone/>
            </a:pPr>
            <a:r>
              <a:rPr lang="en-US" dirty="0">
                <a:latin typeface="Noto Sans" panose="020B0502040504020204" pitchFamily="34" charset="0"/>
                <a:ea typeface="Noto Sans" panose="020B0502040504020204" pitchFamily="34" charset="0"/>
                <a:cs typeface="Noto Sans" panose="020B0502040504020204" pitchFamily="34" charset="0"/>
              </a:rPr>
              <a:t>This journal will be your way to capture thoughts, learnings, and even wonderings about your Moon mission.</a:t>
            </a:r>
          </a:p>
        </p:txBody>
      </p:sp>
      <p:pic>
        <p:nvPicPr>
          <p:cNvPr id="9" name="Picture 8">
            <a:extLst>
              <a:ext uri="{FF2B5EF4-FFF2-40B4-BE49-F238E27FC236}">
                <a16:creationId xmlns:a16="http://schemas.microsoft.com/office/drawing/2014/main" id="{5B57C08D-548C-E239-82B5-6792AD32789A}"/>
              </a:ext>
            </a:extLst>
          </p:cNvPr>
          <p:cNvPicPr>
            <a:picLocks noChangeAspect="1"/>
          </p:cNvPicPr>
          <p:nvPr/>
        </p:nvPicPr>
        <p:blipFill>
          <a:blip r:embed="rId2"/>
          <a:stretch>
            <a:fillRect/>
          </a:stretch>
        </p:blipFill>
        <p:spPr>
          <a:xfrm>
            <a:off x="515938" y="3719709"/>
            <a:ext cx="2162486" cy="1402052"/>
          </a:xfrm>
          <a:prstGeom prst="rect">
            <a:avLst/>
          </a:prstGeom>
        </p:spPr>
      </p:pic>
      <p:pic>
        <p:nvPicPr>
          <p:cNvPr id="10" name="Picture 9">
            <a:extLst>
              <a:ext uri="{FF2B5EF4-FFF2-40B4-BE49-F238E27FC236}">
                <a16:creationId xmlns:a16="http://schemas.microsoft.com/office/drawing/2014/main" id="{D0ED0314-34C1-E707-3750-1D977035565B}"/>
              </a:ext>
            </a:extLst>
          </p:cNvPr>
          <p:cNvPicPr>
            <a:picLocks noChangeAspect="1"/>
          </p:cNvPicPr>
          <p:nvPr/>
        </p:nvPicPr>
        <p:blipFill>
          <a:blip r:embed="rId3"/>
          <a:stretch>
            <a:fillRect/>
          </a:stretch>
        </p:blipFill>
        <p:spPr>
          <a:xfrm>
            <a:off x="3350844" y="3719711"/>
            <a:ext cx="2160930" cy="1402051"/>
          </a:xfrm>
          <a:prstGeom prst="rect">
            <a:avLst/>
          </a:prstGeom>
        </p:spPr>
      </p:pic>
      <p:pic>
        <p:nvPicPr>
          <p:cNvPr id="11" name="Picture 10">
            <a:extLst>
              <a:ext uri="{FF2B5EF4-FFF2-40B4-BE49-F238E27FC236}">
                <a16:creationId xmlns:a16="http://schemas.microsoft.com/office/drawing/2014/main" id="{A4043BAA-1780-0625-48BD-732FA0ECF018}"/>
              </a:ext>
            </a:extLst>
          </p:cNvPr>
          <p:cNvPicPr>
            <a:picLocks noChangeAspect="1"/>
          </p:cNvPicPr>
          <p:nvPr/>
        </p:nvPicPr>
        <p:blipFill>
          <a:blip r:embed="rId4"/>
          <a:stretch>
            <a:fillRect/>
          </a:stretch>
        </p:blipFill>
        <p:spPr>
          <a:xfrm>
            <a:off x="6209428" y="3719711"/>
            <a:ext cx="2160930" cy="1402051"/>
          </a:xfrm>
          <a:prstGeom prst="rect">
            <a:avLst/>
          </a:prstGeom>
        </p:spPr>
      </p:pic>
      <p:pic>
        <p:nvPicPr>
          <p:cNvPr id="12" name="Picture 11">
            <a:extLst>
              <a:ext uri="{FF2B5EF4-FFF2-40B4-BE49-F238E27FC236}">
                <a16:creationId xmlns:a16="http://schemas.microsoft.com/office/drawing/2014/main" id="{9FC67EC2-DAC1-7984-1DA0-5497D4C079ED}"/>
              </a:ext>
            </a:extLst>
          </p:cNvPr>
          <p:cNvPicPr>
            <a:picLocks noChangeAspect="1"/>
          </p:cNvPicPr>
          <p:nvPr/>
        </p:nvPicPr>
        <p:blipFill>
          <a:blip r:embed="rId5"/>
          <a:stretch>
            <a:fillRect/>
          </a:stretch>
        </p:blipFill>
        <p:spPr>
          <a:xfrm>
            <a:off x="9047162" y="3719711"/>
            <a:ext cx="2160929" cy="1402050"/>
          </a:xfrm>
          <a:prstGeom prst="rect">
            <a:avLst/>
          </a:prstGeom>
        </p:spPr>
      </p:pic>
      <p:sp>
        <p:nvSpPr>
          <p:cNvPr id="13" name="TextBox 12">
            <a:extLst>
              <a:ext uri="{FF2B5EF4-FFF2-40B4-BE49-F238E27FC236}">
                <a16:creationId xmlns:a16="http://schemas.microsoft.com/office/drawing/2014/main" id="{CEA319C8-A8EE-4ACC-185B-268BDAEF4BD0}"/>
              </a:ext>
            </a:extLst>
          </p:cNvPr>
          <p:cNvSpPr txBox="1"/>
          <p:nvPr/>
        </p:nvSpPr>
        <p:spPr>
          <a:xfrm>
            <a:off x="513108" y="1234160"/>
            <a:ext cx="10694983" cy="369332"/>
          </a:xfrm>
          <a:prstGeom prst="rect">
            <a:avLst/>
          </a:prstGeom>
          <a:noFill/>
        </p:spPr>
        <p:txBody>
          <a:bodyPr wrap="square" rtlCol="0">
            <a:spAutoFit/>
          </a:bodyPr>
          <a:lstStyle/>
          <a:p>
            <a:pPr algn="ctr"/>
            <a:r>
              <a:rPr lang="en-US" b="1" dirty="0">
                <a:latin typeface="Noto Sans" panose="020B0502040504020204" pitchFamily="34" charset="0"/>
                <a:ea typeface="Noto Sans" panose="020B0502040504020204" pitchFamily="34" charset="0"/>
                <a:cs typeface="Noto Sans" panose="020B0502040504020204" pitchFamily="34" charset="0"/>
              </a:rPr>
              <a:t>Upon arrival on the Moon, all players will find the following in their </a:t>
            </a:r>
            <a:r>
              <a:rPr lang="en-US" b="1" dirty="0" err="1">
                <a:latin typeface="Noto Sans" panose="020B0502040504020204" pitchFamily="34" charset="0"/>
                <a:ea typeface="Noto Sans" panose="020B0502040504020204" pitchFamily="34" charset="0"/>
                <a:cs typeface="Noto Sans" panose="020B0502040504020204" pitchFamily="34" charset="0"/>
              </a:rPr>
              <a:t>hotbar</a:t>
            </a:r>
            <a:r>
              <a:rPr lang="en-US" b="1" dirty="0"/>
              <a:t>:</a:t>
            </a:r>
          </a:p>
        </p:txBody>
      </p:sp>
      <p:pic>
        <p:nvPicPr>
          <p:cNvPr id="14" name="Picture 13">
            <a:extLst>
              <a:ext uri="{FF2B5EF4-FFF2-40B4-BE49-F238E27FC236}">
                <a16:creationId xmlns:a16="http://schemas.microsoft.com/office/drawing/2014/main" id="{6A886445-AB3E-062F-532F-AF38D6EF2CB5}"/>
              </a:ext>
            </a:extLst>
          </p:cNvPr>
          <p:cNvPicPr>
            <a:picLocks noChangeAspect="1"/>
          </p:cNvPicPr>
          <p:nvPr/>
        </p:nvPicPr>
        <p:blipFill>
          <a:blip r:embed="rId6"/>
          <a:stretch>
            <a:fillRect/>
          </a:stretch>
        </p:blipFill>
        <p:spPr>
          <a:xfrm>
            <a:off x="102559" y="6243928"/>
            <a:ext cx="1793559" cy="490483"/>
          </a:xfrm>
          <a:prstGeom prst="rect">
            <a:avLst/>
          </a:prstGeom>
        </p:spPr>
      </p:pic>
    </p:spTree>
    <p:extLst>
      <p:ext uri="{BB962C8B-B14F-4D97-AF65-F5344CB8AC3E}">
        <p14:creationId xmlns:p14="http://schemas.microsoft.com/office/powerpoint/2010/main" val="2612164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A7AC-FB42-26C6-3D6C-59D469FCEAB4}"/>
              </a:ext>
            </a:extLst>
          </p:cNvPr>
          <p:cNvSpPr>
            <a:spLocks noGrp="1"/>
          </p:cNvSpPr>
          <p:nvPr>
            <p:ph type="title"/>
          </p:nvPr>
        </p:nvSpPr>
        <p:spPr/>
        <p:txBody>
          <a:bodyPr/>
          <a:lstStyle/>
          <a:p>
            <a:r>
              <a:rPr lang="en-US" sz="4000" b="0" dirty="0">
                <a:latin typeface="+mj-lt"/>
              </a:rPr>
              <a:t>Helpful Information</a:t>
            </a:r>
          </a:p>
        </p:txBody>
      </p:sp>
      <p:sp>
        <p:nvSpPr>
          <p:cNvPr id="3" name="Content Placeholder 2">
            <a:extLst>
              <a:ext uri="{FF2B5EF4-FFF2-40B4-BE49-F238E27FC236}">
                <a16:creationId xmlns:a16="http://schemas.microsoft.com/office/drawing/2014/main" id="{3034DFE7-A7C1-CF6D-30F2-DDD599D97033}"/>
              </a:ext>
            </a:extLst>
          </p:cNvPr>
          <p:cNvSpPr>
            <a:spLocks noGrp="1"/>
          </p:cNvSpPr>
          <p:nvPr>
            <p:ph idx="1"/>
          </p:nvPr>
        </p:nvSpPr>
        <p:spPr>
          <a:xfrm>
            <a:off x="515939" y="1250950"/>
            <a:ext cx="11160125" cy="4356100"/>
          </a:xfrm>
        </p:spPr>
        <p:txBody>
          <a:bodyPr/>
          <a:lstStyle/>
          <a:p>
            <a:pPr marL="0" indent="0">
              <a:buNone/>
            </a:pPr>
            <a:r>
              <a:rPr lang="en-US" sz="2000" dirty="0">
                <a:latin typeface="Noto Sans" panose="020B0502040504020204" pitchFamily="34" charset="0"/>
                <a:ea typeface="Noto Sans" panose="020B0502040504020204" pitchFamily="34" charset="0"/>
                <a:cs typeface="Noto Sans" panose="020B0502040504020204" pitchFamily="34" charset="0"/>
              </a:rPr>
              <a:t>If you are playing in Survival Mode, there are some extra considerations. </a:t>
            </a:r>
          </a:p>
        </p:txBody>
      </p:sp>
      <p:sp>
        <p:nvSpPr>
          <p:cNvPr id="5" name="Slide Number Placeholder 4">
            <a:extLst>
              <a:ext uri="{FF2B5EF4-FFF2-40B4-BE49-F238E27FC236}">
                <a16:creationId xmlns:a16="http://schemas.microsoft.com/office/drawing/2014/main" id="{53CF62B1-CF79-AA30-006D-2D648E170FAB}"/>
              </a:ext>
            </a:extLst>
          </p:cNvPr>
          <p:cNvSpPr>
            <a:spLocks noGrp="1"/>
          </p:cNvSpPr>
          <p:nvPr>
            <p:ph type="sldNum" sz="quarter" idx="12"/>
          </p:nvPr>
        </p:nvSpPr>
        <p:spPr/>
        <p:txBody>
          <a:bodyPr/>
          <a:lstStyle/>
          <a:p>
            <a:fld id="{DB92C494-1115-4670-BD6E-F87AA1511F98}" type="slidenum">
              <a:rPr lang="en-US" smtClean="0"/>
              <a:t>15</a:t>
            </a:fld>
            <a:endParaRPr lang="en-US" dirty="0"/>
          </a:p>
        </p:txBody>
      </p:sp>
      <p:pic>
        <p:nvPicPr>
          <p:cNvPr id="6" name="Picture 5">
            <a:extLst>
              <a:ext uri="{FF2B5EF4-FFF2-40B4-BE49-F238E27FC236}">
                <a16:creationId xmlns:a16="http://schemas.microsoft.com/office/drawing/2014/main" id="{430E2867-1E52-7AFD-0C32-8E3EC6455B99}"/>
              </a:ext>
            </a:extLst>
          </p:cNvPr>
          <p:cNvPicPr>
            <a:picLocks noChangeAspect="1"/>
          </p:cNvPicPr>
          <p:nvPr/>
        </p:nvPicPr>
        <p:blipFill>
          <a:blip r:embed="rId2"/>
          <a:stretch>
            <a:fillRect/>
          </a:stretch>
        </p:blipFill>
        <p:spPr>
          <a:xfrm>
            <a:off x="102559" y="6243928"/>
            <a:ext cx="1793559" cy="490483"/>
          </a:xfrm>
          <a:prstGeom prst="rect">
            <a:avLst/>
          </a:prstGeom>
        </p:spPr>
      </p:pic>
      <p:graphicFrame>
        <p:nvGraphicFramePr>
          <p:cNvPr id="4" name="Table 3">
            <a:extLst>
              <a:ext uri="{FF2B5EF4-FFF2-40B4-BE49-F238E27FC236}">
                <a16:creationId xmlns:a16="http://schemas.microsoft.com/office/drawing/2014/main" id="{E2A29AF2-1442-69B6-92BB-8C1150881186}"/>
              </a:ext>
            </a:extLst>
          </p:cNvPr>
          <p:cNvGraphicFramePr>
            <a:graphicFrameLocks noGrp="1"/>
          </p:cNvGraphicFramePr>
          <p:nvPr>
            <p:extLst>
              <p:ext uri="{D42A27DB-BD31-4B8C-83A1-F6EECF244321}">
                <p14:modId xmlns:p14="http://schemas.microsoft.com/office/powerpoint/2010/main" val="4020923670"/>
              </p:ext>
            </p:extLst>
          </p:nvPr>
        </p:nvGraphicFramePr>
        <p:xfrm>
          <a:off x="760982" y="1701383"/>
          <a:ext cx="10670035" cy="2382520"/>
        </p:xfrm>
        <a:graphic>
          <a:graphicData uri="http://schemas.openxmlformats.org/drawingml/2006/table">
            <a:tbl>
              <a:tblPr firstRow="1" bandRow="1">
                <a:tableStyleId>{5C22544A-7EE6-4342-B048-85BDC9FD1C3A}</a:tableStyleId>
              </a:tblPr>
              <a:tblGrid>
                <a:gridCol w="2134007">
                  <a:extLst>
                    <a:ext uri="{9D8B030D-6E8A-4147-A177-3AD203B41FA5}">
                      <a16:colId xmlns:a16="http://schemas.microsoft.com/office/drawing/2014/main" val="3892481696"/>
                    </a:ext>
                  </a:extLst>
                </a:gridCol>
                <a:gridCol w="2134007">
                  <a:extLst>
                    <a:ext uri="{9D8B030D-6E8A-4147-A177-3AD203B41FA5}">
                      <a16:colId xmlns:a16="http://schemas.microsoft.com/office/drawing/2014/main" val="828278477"/>
                    </a:ext>
                  </a:extLst>
                </a:gridCol>
                <a:gridCol w="2134007">
                  <a:extLst>
                    <a:ext uri="{9D8B030D-6E8A-4147-A177-3AD203B41FA5}">
                      <a16:colId xmlns:a16="http://schemas.microsoft.com/office/drawing/2014/main" val="577795172"/>
                    </a:ext>
                  </a:extLst>
                </a:gridCol>
                <a:gridCol w="2134007">
                  <a:extLst>
                    <a:ext uri="{9D8B030D-6E8A-4147-A177-3AD203B41FA5}">
                      <a16:colId xmlns:a16="http://schemas.microsoft.com/office/drawing/2014/main" val="2405852613"/>
                    </a:ext>
                  </a:extLst>
                </a:gridCol>
                <a:gridCol w="2134007">
                  <a:extLst>
                    <a:ext uri="{9D8B030D-6E8A-4147-A177-3AD203B41FA5}">
                      <a16:colId xmlns:a16="http://schemas.microsoft.com/office/drawing/2014/main" val="3063616482"/>
                    </a:ext>
                  </a:extLst>
                </a:gridCol>
              </a:tblGrid>
              <a:tr h="370840">
                <a:tc>
                  <a:txBody>
                    <a:bodyPr/>
                    <a:lstStyle/>
                    <a:p>
                      <a:pPr algn="ct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Oxygen Supply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Damage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Hunger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Materials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0510667"/>
                  </a:ext>
                </a:extLst>
              </a:tr>
              <a:tr h="370840">
                <a:tc>
                  <a:txBody>
                    <a:bodyPr/>
                    <a:lstStyle/>
                    <a:p>
                      <a:pPr algn="ctr"/>
                      <a:r>
                        <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rPr>
                        <a:t>Players will have to pay attention to their oxygen levels. There is a screen display in the game. </a:t>
                      </a:r>
                    </a:p>
                    <a:p>
                      <a:pPr algn="ctr"/>
                      <a:r>
                        <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rPr>
                        <a:t>As needed, players can refill their oxygen by collecting an oxygen tank from a chest.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rPr>
                        <a:t>In case a player receives damage during game play, there is a medical kit. There are several first aid injectors and medicine refill vials.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rPr>
                        <a:t>Hungry? Thirsty?</a:t>
                      </a:r>
                    </a:p>
                    <a:p>
                      <a:pPr algn="ctr"/>
                      <a:r>
                        <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rPr>
                        <a:t>There are some astronaut favorites in the chest provided for you…</a:t>
                      </a:r>
                    </a:p>
                    <a:p>
                      <a:pPr algn="ctr"/>
                      <a:r>
                        <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rPr>
                        <a:t>You will find both food and water.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rPr>
                        <a:t>You can utilize the tools provided to make collect and make new materials for your lunar base.</a:t>
                      </a:r>
                    </a:p>
                    <a:p>
                      <a:pPr algn="ctr"/>
                      <a:endPar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a:p>
                      <a:pPr algn="ctr"/>
                      <a:endPar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a:p>
                      <a:pPr algn="ctr"/>
                      <a:endPar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Noto Sans" panose="020B0502040504020204" pitchFamily="34" charset="0"/>
                          <a:ea typeface="Noto Sans" panose="020B0502040504020204" pitchFamily="34" charset="0"/>
                          <a:cs typeface="Noto Sans" panose="020B0502040504020204" pitchFamily="34" charset="0"/>
                        </a:rPr>
                        <a:t>In order to complete a lunar base, there are pre-fab building materials already made for you. Search inside the available chests.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9730973"/>
                  </a:ext>
                </a:extLst>
              </a:tr>
            </a:tbl>
          </a:graphicData>
        </a:graphic>
      </p:graphicFrame>
      <p:pic>
        <p:nvPicPr>
          <p:cNvPr id="9" name="Picture 8">
            <a:extLst>
              <a:ext uri="{FF2B5EF4-FFF2-40B4-BE49-F238E27FC236}">
                <a16:creationId xmlns:a16="http://schemas.microsoft.com/office/drawing/2014/main" id="{4186DEA1-E5E8-3E68-5D06-C0E1F97DA7B2}"/>
              </a:ext>
            </a:extLst>
          </p:cNvPr>
          <p:cNvPicPr>
            <a:picLocks noChangeAspect="1"/>
          </p:cNvPicPr>
          <p:nvPr/>
        </p:nvPicPr>
        <p:blipFill>
          <a:blip r:embed="rId3"/>
          <a:srcRect t="33032"/>
          <a:stretch/>
        </p:blipFill>
        <p:spPr>
          <a:xfrm>
            <a:off x="3695326" y="4263662"/>
            <a:ext cx="4949539" cy="2047584"/>
          </a:xfrm>
          <a:prstGeom prst="rect">
            <a:avLst/>
          </a:prstGeom>
        </p:spPr>
      </p:pic>
    </p:spTree>
    <p:extLst>
      <p:ext uri="{BB962C8B-B14F-4D97-AF65-F5344CB8AC3E}">
        <p14:creationId xmlns:p14="http://schemas.microsoft.com/office/powerpoint/2010/main" val="110173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CBBA-9063-7CB8-2F15-690C6B3A6F1E}"/>
              </a:ext>
            </a:extLst>
          </p:cNvPr>
          <p:cNvSpPr>
            <a:spLocks noGrp="1"/>
          </p:cNvSpPr>
          <p:nvPr>
            <p:ph type="title"/>
          </p:nvPr>
        </p:nvSpPr>
        <p:spPr/>
        <p:txBody>
          <a:bodyPr/>
          <a:lstStyle/>
          <a:p>
            <a:r>
              <a:rPr lang="en-US" sz="4000" b="0" dirty="0">
                <a:latin typeface="+mj-lt"/>
              </a:rPr>
              <a:t>Your Mission</a:t>
            </a:r>
          </a:p>
        </p:txBody>
      </p:sp>
      <p:sp>
        <p:nvSpPr>
          <p:cNvPr id="3" name="Content Placeholder 2">
            <a:extLst>
              <a:ext uri="{FF2B5EF4-FFF2-40B4-BE49-F238E27FC236}">
                <a16:creationId xmlns:a16="http://schemas.microsoft.com/office/drawing/2014/main" id="{515DBF9E-D4C4-0E1A-F768-6416942049FA}"/>
              </a:ext>
            </a:extLst>
          </p:cNvPr>
          <p:cNvSpPr>
            <a:spLocks noGrp="1"/>
          </p:cNvSpPr>
          <p:nvPr>
            <p:ph idx="1"/>
          </p:nvPr>
        </p:nvSpPr>
        <p:spPr>
          <a:xfrm>
            <a:off x="515939" y="1349648"/>
            <a:ext cx="11160125" cy="4356100"/>
          </a:xfrm>
        </p:spPr>
        <p:txBody>
          <a:bodyPr/>
          <a:lstStyle/>
          <a:p>
            <a:pPr marL="0" indent="0">
              <a:buNone/>
            </a:pPr>
            <a:r>
              <a:rPr lang="en-US" sz="2400" dirty="0">
                <a:latin typeface="Noto Sans" panose="020B0502040504020204" pitchFamily="34" charset="0"/>
                <a:ea typeface="Noto Sans" panose="020B0502040504020204" pitchFamily="34" charset="0"/>
                <a:cs typeface="Noto Sans" panose="020B0502040504020204" pitchFamily="34" charset="0"/>
              </a:rPr>
              <a:t>During the allotted time, your goal is to:</a:t>
            </a:r>
          </a:p>
          <a:p>
            <a:pPr lvl="1"/>
            <a:r>
              <a:rPr lang="en-US" sz="2400" dirty="0">
                <a:latin typeface="Noto Sans" panose="020B0502040504020204" pitchFamily="34" charset="0"/>
                <a:ea typeface="Noto Sans" panose="020B0502040504020204" pitchFamily="34" charset="0"/>
                <a:cs typeface="Noto Sans" panose="020B0502040504020204" pitchFamily="34" charset="0"/>
              </a:rPr>
              <a:t>Collaborate and communicate with your teammates (if applicable)</a:t>
            </a:r>
          </a:p>
          <a:p>
            <a:pPr lvl="1"/>
            <a:r>
              <a:rPr lang="en-US" sz="2400" dirty="0">
                <a:latin typeface="Noto Sans" panose="020B0502040504020204" pitchFamily="34" charset="0"/>
                <a:ea typeface="Noto Sans" panose="020B0502040504020204" pitchFamily="34" charset="0"/>
                <a:cs typeface="Noto Sans" panose="020B0502040504020204" pitchFamily="34" charset="0"/>
              </a:rPr>
              <a:t>Design and build a lunar base</a:t>
            </a:r>
          </a:p>
          <a:p>
            <a:pPr lvl="1"/>
            <a:r>
              <a:rPr lang="en-US" sz="2400" dirty="0">
                <a:latin typeface="Noto Sans" panose="020B0502040504020204" pitchFamily="34" charset="0"/>
                <a:ea typeface="Noto Sans" panose="020B0502040504020204" pitchFamily="34" charset="0"/>
                <a:cs typeface="Noto Sans" panose="020B0502040504020204" pitchFamily="34" charset="0"/>
              </a:rPr>
              <a:t>Take a photo of your finished base with the Astro-Cam</a:t>
            </a:r>
          </a:p>
        </p:txBody>
      </p:sp>
      <p:sp>
        <p:nvSpPr>
          <p:cNvPr id="5" name="Slide Number Placeholder 4">
            <a:extLst>
              <a:ext uri="{FF2B5EF4-FFF2-40B4-BE49-F238E27FC236}">
                <a16:creationId xmlns:a16="http://schemas.microsoft.com/office/drawing/2014/main" id="{95DB0C59-7D86-1CD6-E454-821A1D9053C8}"/>
              </a:ext>
            </a:extLst>
          </p:cNvPr>
          <p:cNvSpPr>
            <a:spLocks noGrp="1"/>
          </p:cNvSpPr>
          <p:nvPr>
            <p:ph type="sldNum" sz="quarter" idx="12"/>
          </p:nvPr>
        </p:nvSpPr>
        <p:spPr/>
        <p:txBody>
          <a:bodyPr/>
          <a:lstStyle/>
          <a:p>
            <a:fld id="{DB92C494-1115-4670-BD6E-F87AA1511F98}" type="slidenum">
              <a:rPr lang="en-US" smtClean="0"/>
              <a:t>16</a:t>
            </a:fld>
            <a:endParaRPr lang="en-US" dirty="0"/>
          </a:p>
        </p:txBody>
      </p:sp>
      <p:pic>
        <p:nvPicPr>
          <p:cNvPr id="6" name="Picture 5">
            <a:extLst>
              <a:ext uri="{FF2B5EF4-FFF2-40B4-BE49-F238E27FC236}">
                <a16:creationId xmlns:a16="http://schemas.microsoft.com/office/drawing/2014/main" id="{D7FB77C1-00FC-48EB-A5D3-5AB63ADCF0E8}"/>
              </a:ext>
            </a:extLst>
          </p:cNvPr>
          <p:cNvPicPr>
            <a:picLocks noChangeAspect="1"/>
          </p:cNvPicPr>
          <p:nvPr/>
        </p:nvPicPr>
        <p:blipFill>
          <a:blip r:embed="rId2"/>
          <a:stretch>
            <a:fillRect/>
          </a:stretch>
        </p:blipFill>
        <p:spPr>
          <a:xfrm>
            <a:off x="102559" y="6243928"/>
            <a:ext cx="1793559" cy="490483"/>
          </a:xfrm>
          <a:prstGeom prst="rect">
            <a:avLst/>
          </a:prstGeom>
        </p:spPr>
      </p:pic>
      <p:pic>
        <p:nvPicPr>
          <p:cNvPr id="8" name="Picture 7">
            <a:extLst>
              <a:ext uri="{FF2B5EF4-FFF2-40B4-BE49-F238E27FC236}">
                <a16:creationId xmlns:a16="http://schemas.microsoft.com/office/drawing/2014/main" id="{BC79F5F9-51AE-B696-FFB9-3C2DBD1A2A4E}"/>
              </a:ext>
            </a:extLst>
          </p:cNvPr>
          <p:cNvPicPr>
            <a:picLocks noChangeAspect="1"/>
          </p:cNvPicPr>
          <p:nvPr/>
        </p:nvPicPr>
        <p:blipFill>
          <a:blip r:embed="rId3"/>
          <a:stretch>
            <a:fillRect/>
          </a:stretch>
        </p:blipFill>
        <p:spPr>
          <a:xfrm>
            <a:off x="1088340" y="3150816"/>
            <a:ext cx="4336183" cy="2357536"/>
          </a:xfrm>
          <a:prstGeom prst="rect">
            <a:avLst/>
          </a:prstGeom>
        </p:spPr>
      </p:pic>
      <p:pic>
        <p:nvPicPr>
          <p:cNvPr id="10" name="Picture 9">
            <a:extLst>
              <a:ext uri="{FF2B5EF4-FFF2-40B4-BE49-F238E27FC236}">
                <a16:creationId xmlns:a16="http://schemas.microsoft.com/office/drawing/2014/main" id="{0C2D5BCC-89CB-C08F-2D57-6618D7B89728}"/>
              </a:ext>
            </a:extLst>
          </p:cNvPr>
          <p:cNvPicPr>
            <a:picLocks noChangeAspect="1"/>
          </p:cNvPicPr>
          <p:nvPr/>
        </p:nvPicPr>
        <p:blipFill>
          <a:blip r:embed="rId4"/>
          <a:stretch>
            <a:fillRect/>
          </a:stretch>
        </p:blipFill>
        <p:spPr>
          <a:xfrm>
            <a:off x="6096000" y="3101302"/>
            <a:ext cx="3848618" cy="2456564"/>
          </a:xfrm>
          <a:prstGeom prst="rect">
            <a:avLst/>
          </a:prstGeom>
        </p:spPr>
      </p:pic>
    </p:spTree>
    <p:extLst>
      <p:ext uri="{BB962C8B-B14F-4D97-AF65-F5344CB8AC3E}">
        <p14:creationId xmlns:p14="http://schemas.microsoft.com/office/powerpoint/2010/main" val="3803797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DC1C73-769D-6C85-909C-C3179F3DD2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2C494-1115-4670-BD6E-F87AA1511F98}"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Title 3">
            <a:extLst>
              <a:ext uri="{FF2B5EF4-FFF2-40B4-BE49-F238E27FC236}">
                <a16:creationId xmlns:a16="http://schemas.microsoft.com/office/drawing/2014/main" id="{980B752E-05CD-E00F-D7D9-65466D9F6909}"/>
              </a:ext>
            </a:extLst>
          </p:cNvPr>
          <p:cNvSpPr>
            <a:spLocks noGrp="1"/>
          </p:cNvSpPr>
          <p:nvPr>
            <p:ph type="title"/>
          </p:nvPr>
        </p:nvSpPr>
        <p:spPr/>
        <p:txBody>
          <a:bodyPr/>
          <a:lstStyle/>
          <a:p>
            <a:r>
              <a:rPr lang="en-US" b="0" dirty="0"/>
              <a:t>Good luck and have fun!</a:t>
            </a:r>
          </a:p>
        </p:txBody>
      </p:sp>
      <p:pic>
        <p:nvPicPr>
          <p:cNvPr id="5" name="Picture 4">
            <a:extLst>
              <a:ext uri="{FF2B5EF4-FFF2-40B4-BE49-F238E27FC236}">
                <a16:creationId xmlns:a16="http://schemas.microsoft.com/office/drawing/2014/main" id="{5DB215C5-65FF-8754-C270-78ACD772016D}"/>
              </a:ext>
            </a:extLst>
          </p:cNvPr>
          <p:cNvPicPr>
            <a:picLocks noChangeAspect="1"/>
          </p:cNvPicPr>
          <p:nvPr/>
        </p:nvPicPr>
        <p:blipFill>
          <a:blip r:embed="rId2"/>
          <a:stretch>
            <a:fillRect/>
          </a:stretch>
        </p:blipFill>
        <p:spPr>
          <a:xfrm>
            <a:off x="102559" y="6243928"/>
            <a:ext cx="1793559" cy="490483"/>
          </a:xfrm>
          <a:prstGeom prst="rect">
            <a:avLst/>
          </a:prstGeom>
        </p:spPr>
      </p:pic>
    </p:spTree>
    <p:extLst>
      <p:ext uri="{BB962C8B-B14F-4D97-AF65-F5344CB8AC3E}">
        <p14:creationId xmlns:p14="http://schemas.microsoft.com/office/powerpoint/2010/main" val="56327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BCBD-C4FB-30B1-F9A1-6A34CBFDB4CE}"/>
              </a:ext>
            </a:extLst>
          </p:cNvPr>
          <p:cNvSpPr>
            <a:spLocks noGrp="1"/>
          </p:cNvSpPr>
          <p:nvPr>
            <p:ph type="title"/>
          </p:nvPr>
        </p:nvSpPr>
        <p:spPr/>
        <p:txBody>
          <a:bodyPr/>
          <a:lstStyle/>
          <a:p>
            <a:r>
              <a:rPr lang="en-US" sz="4000" b="0" dirty="0">
                <a:latin typeface="+mj-lt"/>
              </a:rPr>
              <a:t>Reflection</a:t>
            </a:r>
          </a:p>
        </p:txBody>
      </p:sp>
      <p:sp>
        <p:nvSpPr>
          <p:cNvPr id="3" name="Content Placeholder 2">
            <a:extLst>
              <a:ext uri="{FF2B5EF4-FFF2-40B4-BE49-F238E27FC236}">
                <a16:creationId xmlns:a16="http://schemas.microsoft.com/office/drawing/2014/main" id="{1A52B49D-671F-E8E9-D0A2-5995D72E5D52}"/>
              </a:ext>
            </a:extLst>
          </p:cNvPr>
          <p:cNvSpPr>
            <a:spLocks noGrp="1"/>
          </p:cNvSpPr>
          <p:nvPr>
            <p:ph idx="1"/>
          </p:nvPr>
        </p:nvSpPr>
        <p:spPr>
          <a:xfrm>
            <a:off x="515937" y="1736725"/>
            <a:ext cx="6423405" cy="4356100"/>
          </a:xfrm>
        </p:spPr>
        <p:txBody>
          <a:bodyPr/>
          <a:lstStyle/>
          <a:p>
            <a:r>
              <a:rPr lang="en-US" sz="1800" dirty="0">
                <a:latin typeface="Noto Sans" panose="020B0502040504020204" pitchFamily="34" charset="0"/>
                <a:ea typeface="Noto Sans" panose="020B0502040504020204" pitchFamily="34" charset="0"/>
                <a:cs typeface="Noto Sans" panose="020B0502040504020204" pitchFamily="34" charset="0"/>
              </a:rPr>
              <a:t>What mission did you participate in today?</a:t>
            </a:r>
          </a:p>
          <a:p>
            <a:r>
              <a:rPr lang="en-US" sz="1800" dirty="0">
                <a:latin typeface="Noto Sans" panose="020B0502040504020204" pitchFamily="34" charset="0"/>
                <a:ea typeface="Noto Sans" panose="020B0502040504020204" pitchFamily="34" charset="0"/>
                <a:cs typeface="Noto Sans" panose="020B0502040504020204" pitchFamily="34" charset="0"/>
              </a:rPr>
              <a:t>How did you use collaboration and communication with your teammates?</a:t>
            </a:r>
          </a:p>
          <a:p>
            <a:r>
              <a:rPr lang="en-US" sz="1800" dirty="0">
                <a:latin typeface="Noto Sans" panose="020B0502040504020204" pitchFamily="34" charset="0"/>
                <a:ea typeface="Noto Sans" panose="020B0502040504020204" pitchFamily="34" charset="0"/>
                <a:cs typeface="Noto Sans" panose="020B0502040504020204" pitchFamily="34" charset="0"/>
              </a:rPr>
              <a:t>Why is lunar exploration important? How does it support the Artemis missions?</a:t>
            </a:r>
            <a:endParaRPr lang="en-US" sz="1600" dirty="0">
              <a:latin typeface="Noto Sans" panose="020B0502040504020204" pitchFamily="34" charset="0"/>
              <a:ea typeface="Noto Sans" panose="020B0502040504020204" pitchFamily="34" charset="0"/>
              <a:cs typeface="Noto Sans" panose="020B0502040504020204" pitchFamily="34" charset="0"/>
            </a:endParaRPr>
          </a:p>
          <a:p>
            <a:r>
              <a:rPr lang="en-US" sz="1800" dirty="0">
                <a:latin typeface="Noto Sans" panose="020B0502040504020204" pitchFamily="34" charset="0"/>
                <a:ea typeface="Noto Sans" panose="020B0502040504020204" pitchFamily="34" charset="0"/>
                <a:cs typeface="Noto Sans" panose="020B0502040504020204" pitchFamily="34" charset="0"/>
              </a:rPr>
              <a:t>What kind of jobs and skills are related to lunar exploration?</a:t>
            </a:r>
          </a:p>
          <a:p>
            <a:r>
              <a:rPr lang="en-US" sz="1800" dirty="0">
                <a:latin typeface="Noto Sans" panose="020B0502040504020204" pitchFamily="34" charset="0"/>
                <a:ea typeface="Noto Sans" panose="020B0502040504020204" pitchFamily="34" charset="0"/>
                <a:cs typeface="Noto Sans" panose="020B0502040504020204" pitchFamily="34" charset="0"/>
              </a:rPr>
              <a:t>Describe your experience – did you enjoy your lunar mission? What was easy for you? What was difficult for you?</a:t>
            </a:r>
          </a:p>
          <a:p>
            <a:endParaRPr lang="en-US" dirty="0"/>
          </a:p>
        </p:txBody>
      </p:sp>
      <p:sp>
        <p:nvSpPr>
          <p:cNvPr id="5" name="Slide Number Placeholder 4">
            <a:extLst>
              <a:ext uri="{FF2B5EF4-FFF2-40B4-BE49-F238E27FC236}">
                <a16:creationId xmlns:a16="http://schemas.microsoft.com/office/drawing/2014/main" id="{AA27B462-8533-33C2-4941-3F1CDB38D9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2C494-1115-4670-BD6E-F87AA1511F98}"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7" name="Picture 6">
            <a:extLst>
              <a:ext uri="{FF2B5EF4-FFF2-40B4-BE49-F238E27FC236}">
                <a16:creationId xmlns:a16="http://schemas.microsoft.com/office/drawing/2014/main" id="{9E7AF91A-09C1-2146-3DD7-3EBF1B083D0F}"/>
              </a:ext>
            </a:extLst>
          </p:cNvPr>
          <p:cNvPicPr>
            <a:picLocks noChangeAspect="1"/>
          </p:cNvPicPr>
          <p:nvPr/>
        </p:nvPicPr>
        <p:blipFill>
          <a:blip r:embed="rId2"/>
          <a:stretch>
            <a:fillRect/>
          </a:stretch>
        </p:blipFill>
        <p:spPr>
          <a:xfrm>
            <a:off x="102559" y="6243928"/>
            <a:ext cx="1793559" cy="490483"/>
          </a:xfrm>
          <a:prstGeom prst="rect">
            <a:avLst/>
          </a:prstGeom>
        </p:spPr>
      </p:pic>
      <p:pic>
        <p:nvPicPr>
          <p:cNvPr id="8" name="Picture 7">
            <a:extLst>
              <a:ext uri="{FF2B5EF4-FFF2-40B4-BE49-F238E27FC236}">
                <a16:creationId xmlns:a16="http://schemas.microsoft.com/office/drawing/2014/main" id="{54FB1CAE-7B36-EE15-DA09-75B79AED66CB}"/>
              </a:ext>
            </a:extLst>
          </p:cNvPr>
          <p:cNvPicPr>
            <a:picLocks noChangeAspect="1"/>
          </p:cNvPicPr>
          <p:nvPr/>
        </p:nvPicPr>
        <p:blipFill>
          <a:blip r:embed="rId3"/>
          <a:stretch>
            <a:fillRect/>
          </a:stretch>
        </p:blipFill>
        <p:spPr>
          <a:xfrm>
            <a:off x="7287582" y="2659209"/>
            <a:ext cx="3877392" cy="2133785"/>
          </a:xfrm>
          <a:prstGeom prst="rect">
            <a:avLst/>
          </a:prstGeom>
        </p:spPr>
      </p:pic>
    </p:spTree>
    <p:extLst>
      <p:ext uri="{BB962C8B-B14F-4D97-AF65-F5344CB8AC3E}">
        <p14:creationId xmlns:p14="http://schemas.microsoft.com/office/powerpoint/2010/main" val="3956992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0C58-8129-8DC2-8920-CE5FCD3BADEA}"/>
              </a:ext>
            </a:extLst>
          </p:cNvPr>
          <p:cNvSpPr>
            <a:spLocks noGrp="1"/>
          </p:cNvSpPr>
          <p:nvPr>
            <p:ph type="title"/>
          </p:nvPr>
        </p:nvSpPr>
        <p:spPr/>
        <p:txBody>
          <a:bodyPr/>
          <a:lstStyle/>
          <a:p>
            <a:r>
              <a:rPr lang="en-US" b="0" dirty="0">
                <a:latin typeface="+mj-lt"/>
              </a:rPr>
              <a:t>Looking for more fun?!</a:t>
            </a:r>
          </a:p>
        </p:txBody>
      </p:sp>
      <p:sp>
        <p:nvSpPr>
          <p:cNvPr id="5" name="Slide Number Placeholder 4">
            <a:extLst>
              <a:ext uri="{FF2B5EF4-FFF2-40B4-BE49-F238E27FC236}">
                <a16:creationId xmlns:a16="http://schemas.microsoft.com/office/drawing/2014/main" id="{7BB128E5-36E6-52CA-9509-051F6D7E08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2C494-1115-4670-BD6E-F87AA1511F98}"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7" name="Picture 6">
            <a:extLst>
              <a:ext uri="{FF2B5EF4-FFF2-40B4-BE49-F238E27FC236}">
                <a16:creationId xmlns:a16="http://schemas.microsoft.com/office/drawing/2014/main" id="{85869A23-B6DB-C6C4-A793-4F97FC443BD0}"/>
              </a:ext>
            </a:extLst>
          </p:cNvPr>
          <p:cNvPicPr>
            <a:picLocks noChangeAspect="1"/>
          </p:cNvPicPr>
          <p:nvPr/>
        </p:nvPicPr>
        <p:blipFill>
          <a:blip r:embed="rId2"/>
          <a:stretch>
            <a:fillRect/>
          </a:stretch>
        </p:blipFill>
        <p:spPr>
          <a:xfrm>
            <a:off x="102559" y="6243928"/>
            <a:ext cx="1793559" cy="490483"/>
          </a:xfrm>
          <a:prstGeom prst="rect">
            <a:avLst/>
          </a:prstGeom>
        </p:spPr>
      </p:pic>
      <p:sp>
        <p:nvSpPr>
          <p:cNvPr id="6" name="Content Placeholder 5">
            <a:extLst>
              <a:ext uri="{FF2B5EF4-FFF2-40B4-BE49-F238E27FC236}">
                <a16:creationId xmlns:a16="http://schemas.microsoft.com/office/drawing/2014/main" id="{456149A1-88FA-6EC9-8836-A0D1CA852C89}"/>
              </a:ext>
            </a:extLst>
          </p:cNvPr>
          <p:cNvSpPr>
            <a:spLocks noGrp="1"/>
          </p:cNvSpPr>
          <p:nvPr>
            <p:ph idx="1"/>
          </p:nvPr>
        </p:nvSpPr>
        <p:spPr>
          <a:xfrm>
            <a:off x="515938" y="1372087"/>
            <a:ext cx="10804672" cy="4356100"/>
          </a:xfrm>
        </p:spPr>
        <p:txBody>
          <a:bodyPr/>
          <a:lstStyle/>
          <a:p>
            <a:pPr marL="342900" marR="0" lvl="0" indent="-342900">
              <a:lnSpc>
                <a:spcPct val="107000"/>
              </a:lnSpc>
              <a:spcBef>
                <a:spcPts val="0"/>
              </a:spcBef>
              <a:spcAft>
                <a:spcPts val="0"/>
              </a:spcAft>
              <a:buFont typeface="Symbol" panose="05050102010706020507" pitchFamily="18" charset="2"/>
              <a:buChar char=""/>
            </a:pPr>
            <a:r>
              <a:rPr lang="en-GB" sz="2800" dirty="0">
                <a:effectLst/>
                <a:latin typeface="Noto Sans" panose="020B0502040504020204" pitchFamily="34" charset="0"/>
                <a:ea typeface="Aptos" panose="020B0004020202020204" pitchFamily="34" charset="0"/>
                <a:cs typeface="Times New Roman" panose="02020603050405020304" pitchFamily="18" charset="0"/>
              </a:rPr>
              <a:t>Try another team missions! Remember – there are five missions in total.</a:t>
            </a:r>
            <a:endParaRPr lang="en-US" sz="28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2800" dirty="0">
                <a:effectLst/>
                <a:latin typeface="Noto Sans" panose="020B0502040504020204" pitchFamily="34" charset="0"/>
                <a:ea typeface="Aptos" panose="020B0004020202020204" pitchFamily="34" charset="0"/>
                <a:cs typeface="Times New Roman" panose="02020603050405020304" pitchFamily="18" charset="0"/>
              </a:rPr>
              <a:t>If you played in creative mode, then try playing again in survival mode – or vice versa.</a:t>
            </a:r>
            <a:endParaRPr lang="en-US" sz="28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2800" dirty="0">
                <a:effectLst/>
                <a:latin typeface="Noto Sans" panose="020B0502040504020204" pitchFamily="34" charset="0"/>
                <a:ea typeface="Aptos" panose="020B0004020202020204" pitchFamily="34" charset="0"/>
                <a:cs typeface="Times New Roman" panose="02020603050405020304" pitchFamily="18" charset="0"/>
              </a:rPr>
              <a:t>Consider checking out the other Artemis missions if you have not played them:</a:t>
            </a:r>
            <a:endParaRPr lang="en-US" sz="28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GB" sz="2800" u="sng" dirty="0">
                <a:solidFill>
                  <a:srgbClr val="467886"/>
                </a:solidFill>
                <a:effectLst/>
                <a:latin typeface="Noto Sans" panose="020B0502040504020204" pitchFamily="34" charset="0"/>
                <a:ea typeface="Aptos" panose="020B0004020202020204" pitchFamily="34" charset="0"/>
                <a:cs typeface="Times New Roman" panose="02020603050405020304" pitchFamily="18" charset="0"/>
                <a:hlinkClick r:id="rId3"/>
              </a:rPr>
              <a:t>Artemis: Return to the Moon</a:t>
            </a:r>
            <a:endParaRPr lang="en-US" sz="28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GB" sz="2800" u="sng" dirty="0">
                <a:solidFill>
                  <a:srgbClr val="467886"/>
                </a:solidFill>
                <a:effectLst/>
                <a:latin typeface="Noto Sans" panose="020B0502040504020204" pitchFamily="34" charset="0"/>
                <a:ea typeface="Aptos" panose="020B0004020202020204" pitchFamily="34" charset="0"/>
                <a:cs typeface="Times New Roman" panose="02020603050405020304" pitchFamily="18" charset="0"/>
                <a:hlinkClick r:id="rId4"/>
              </a:rPr>
              <a:t>Artemis: Rocket Build</a:t>
            </a:r>
            <a:endParaRPr lang="en-US" sz="28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pic>
        <p:nvPicPr>
          <p:cNvPr id="9" name="Picture 8">
            <a:extLst>
              <a:ext uri="{FF2B5EF4-FFF2-40B4-BE49-F238E27FC236}">
                <a16:creationId xmlns:a16="http://schemas.microsoft.com/office/drawing/2014/main" id="{DAAAD86F-63A8-3156-AF25-B7E9622E7EF3}"/>
              </a:ext>
            </a:extLst>
          </p:cNvPr>
          <p:cNvPicPr>
            <a:picLocks noChangeAspect="1"/>
          </p:cNvPicPr>
          <p:nvPr/>
        </p:nvPicPr>
        <p:blipFill>
          <a:blip r:embed="rId5"/>
          <a:stretch>
            <a:fillRect/>
          </a:stretch>
        </p:blipFill>
        <p:spPr>
          <a:xfrm>
            <a:off x="10103892" y="4472893"/>
            <a:ext cx="1394974" cy="1394974"/>
          </a:xfrm>
          <a:prstGeom prst="rect">
            <a:avLst/>
          </a:prstGeom>
        </p:spPr>
      </p:pic>
    </p:spTree>
    <p:extLst>
      <p:ext uri="{BB962C8B-B14F-4D97-AF65-F5344CB8AC3E}">
        <p14:creationId xmlns:p14="http://schemas.microsoft.com/office/powerpoint/2010/main" val="167846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6B985F-A065-14F0-959A-808781602508}"/>
              </a:ext>
            </a:extLst>
          </p:cNvPr>
          <p:cNvSpPr>
            <a:spLocks noGrp="1"/>
          </p:cNvSpPr>
          <p:nvPr>
            <p:ph type="ctrTitle"/>
          </p:nvPr>
        </p:nvSpPr>
        <p:spPr>
          <a:xfrm>
            <a:off x="1121963" y="-176753"/>
            <a:ext cx="11393536" cy="2047284"/>
          </a:xfrm>
        </p:spPr>
        <p:txBody>
          <a:bodyPr/>
          <a:lstStyle/>
          <a:p>
            <a:r>
              <a:rPr lang="sv-SE" sz="5400" dirty="0"/>
              <a:t>What will we learn today?</a:t>
            </a:r>
            <a:endParaRPr lang="en-US" sz="5400" dirty="0"/>
          </a:p>
        </p:txBody>
      </p:sp>
      <p:sp>
        <p:nvSpPr>
          <p:cNvPr id="5" name="Subtitle 4">
            <a:extLst>
              <a:ext uri="{FF2B5EF4-FFF2-40B4-BE49-F238E27FC236}">
                <a16:creationId xmlns:a16="http://schemas.microsoft.com/office/drawing/2014/main" id="{05178BD9-B701-2B31-2FA9-E7A78EF1CF3E}"/>
              </a:ext>
            </a:extLst>
          </p:cNvPr>
          <p:cNvSpPr>
            <a:spLocks noGrp="1"/>
          </p:cNvSpPr>
          <p:nvPr>
            <p:ph type="subTitle" idx="1"/>
          </p:nvPr>
        </p:nvSpPr>
        <p:spPr>
          <a:xfrm>
            <a:off x="646063" y="2097750"/>
            <a:ext cx="10899873" cy="2002044"/>
          </a:xfrm>
        </p:spPr>
        <p:txBody>
          <a:bodyPr/>
          <a:lstStyle/>
          <a:p>
            <a:pPr marL="914400" lvl="1" indent="-457200" algn="l">
              <a:spcAft>
                <a:spcPts val="600"/>
              </a:spcAft>
              <a:buFont typeface="Arial" panose="020B0604020202020204" pitchFamily="34" charset="0"/>
              <a:buChar char="•"/>
            </a:pPr>
            <a:r>
              <a:rPr lang="en-US" sz="2800" dirty="0">
                <a:latin typeface="Noto Sans" panose="020B0502040504020204" pitchFamily="34" charset="0"/>
                <a:ea typeface="Noto Sans" panose="020B0502040504020204" pitchFamily="34" charset="0"/>
                <a:cs typeface="Noto Sans" panose="020B0502040504020204" pitchFamily="34" charset="0"/>
              </a:rPr>
              <a:t>Connect to real-world NASA missions and future careers in space exploration</a:t>
            </a:r>
          </a:p>
          <a:p>
            <a:pPr marL="914400" lvl="1" indent="-457200" algn="l">
              <a:spcAft>
                <a:spcPts val="600"/>
              </a:spcAft>
              <a:buFont typeface="Arial" panose="020B0604020202020204" pitchFamily="34" charset="0"/>
              <a:buChar char="•"/>
            </a:pPr>
            <a:r>
              <a:rPr lang="en-US" sz="2800" dirty="0">
                <a:latin typeface="Noto Sans" panose="020B0502040504020204" pitchFamily="34" charset="0"/>
                <a:ea typeface="Noto Sans" panose="020B0502040504020204" pitchFamily="34" charset="0"/>
                <a:cs typeface="Noto Sans" panose="020B0502040504020204" pitchFamily="34" charset="0"/>
              </a:rPr>
              <a:t>Collaborate effectively in a lunar colonization scenario</a:t>
            </a:r>
          </a:p>
          <a:p>
            <a:pPr marL="914400" lvl="1" indent="-457200" algn="l">
              <a:spcAft>
                <a:spcPts val="600"/>
              </a:spcAft>
              <a:buFont typeface="Arial" panose="020B0604020202020204" pitchFamily="34" charset="0"/>
              <a:buChar char="•"/>
            </a:pPr>
            <a:r>
              <a:rPr lang="en-US" sz="2800" dirty="0">
                <a:latin typeface="Noto Sans" panose="020B0502040504020204" pitchFamily="34" charset="0"/>
                <a:ea typeface="Noto Sans" panose="020B0502040504020204" pitchFamily="34" charset="0"/>
                <a:cs typeface="Noto Sans" panose="020B0502040504020204" pitchFamily="34" charset="0"/>
              </a:rPr>
              <a:t>Manage resources in the limited lunar environment</a:t>
            </a:r>
          </a:p>
          <a:p>
            <a:pPr marL="914400" lvl="1" indent="-457200" algn="l">
              <a:spcAft>
                <a:spcPts val="600"/>
              </a:spcAft>
              <a:buFont typeface="Arial" panose="020B0604020202020204" pitchFamily="34" charset="0"/>
              <a:buChar char="•"/>
            </a:pPr>
            <a:r>
              <a:rPr lang="en-US" sz="2800" dirty="0">
                <a:latin typeface="Noto Sans" panose="020B0502040504020204" pitchFamily="34" charset="0"/>
                <a:ea typeface="Noto Sans" panose="020B0502040504020204" pitchFamily="34" charset="0"/>
                <a:cs typeface="Noto Sans" panose="020B0502040504020204" pitchFamily="34" charset="0"/>
              </a:rPr>
              <a:t>Plan and construct sustainable energy solutions for long-term lunar habitation</a:t>
            </a:r>
          </a:p>
          <a:p>
            <a:pPr marL="914400" lvl="1" indent="-457200" algn="l">
              <a:spcAft>
                <a:spcPts val="600"/>
              </a:spcAft>
              <a:buFont typeface="Arial" panose="020B0604020202020204" pitchFamily="34" charset="0"/>
              <a:buChar char="•"/>
            </a:pPr>
            <a:r>
              <a:rPr lang="en-US" sz="2800" dirty="0">
                <a:latin typeface="Noto Sans" panose="020B0502040504020204" pitchFamily="34" charset="0"/>
                <a:ea typeface="Noto Sans" panose="020B0502040504020204" pitchFamily="34" charset="0"/>
                <a:cs typeface="Noto Sans" panose="020B0502040504020204" pitchFamily="34" charset="0"/>
              </a:rPr>
              <a:t>Design efficient life support systems for thriving in space</a:t>
            </a:r>
          </a:p>
          <a:p>
            <a:pPr marL="914400" lvl="1" indent="-457200" algn="l">
              <a:spcAft>
                <a:spcPts val="600"/>
              </a:spcAft>
              <a:buFont typeface="Arial" panose="020B0604020202020204" pitchFamily="34" charset="0"/>
              <a:buChar char="•"/>
            </a:pPr>
            <a:r>
              <a:rPr lang="en-US" sz="2800" dirty="0">
                <a:latin typeface="Noto Sans" panose="020B0502040504020204" pitchFamily="34" charset="0"/>
                <a:ea typeface="Noto Sans" panose="020B0502040504020204" pitchFamily="34" charset="0"/>
                <a:cs typeface="Noto Sans" panose="020B0502040504020204" pitchFamily="34" charset="0"/>
              </a:rPr>
              <a:t>Understand the basics of lunar geology and resource utilization</a:t>
            </a:r>
          </a:p>
        </p:txBody>
      </p:sp>
    </p:spTree>
    <p:extLst>
      <p:ext uri="{BB962C8B-B14F-4D97-AF65-F5344CB8AC3E}">
        <p14:creationId xmlns:p14="http://schemas.microsoft.com/office/powerpoint/2010/main" val="2006728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8DBC57-140D-22E0-A1D9-98D21EC4A44E}"/>
              </a:ext>
            </a:extLst>
          </p:cNvPr>
          <p:cNvSpPr>
            <a:spLocks noGrp="1"/>
          </p:cNvSpPr>
          <p:nvPr>
            <p:ph type="title"/>
          </p:nvPr>
        </p:nvSpPr>
        <p:spPr/>
        <p:txBody>
          <a:bodyPr/>
          <a:lstStyle/>
          <a:p>
            <a:r>
              <a:rPr lang="en-US" sz="4400" b="0" dirty="0">
                <a:latin typeface="+mj-lt"/>
              </a:rPr>
              <a:t>Return to the Moon</a:t>
            </a:r>
          </a:p>
        </p:txBody>
      </p:sp>
      <p:sp>
        <p:nvSpPr>
          <p:cNvPr id="5" name="Slide Number Placeholder 4">
            <a:extLst>
              <a:ext uri="{FF2B5EF4-FFF2-40B4-BE49-F238E27FC236}">
                <a16:creationId xmlns:a16="http://schemas.microsoft.com/office/drawing/2014/main" id="{E68946BB-E99C-9E09-B996-D3114F5AAF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2C494-1115-4670-BD6E-F87AA1511F98}"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2" name="Picture 1">
            <a:extLst>
              <a:ext uri="{FF2B5EF4-FFF2-40B4-BE49-F238E27FC236}">
                <a16:creationId xmlns:a16="http://schemas.microsoft.com/office/drawing/2014/main" id="{DFF1393E-EE36-5E97-5F10-99FE4D850632}"/>
              </a:ext>
            </a:extLst>
          </p:cNvPr>
          <p:cNvPicPr>
            <a:picLocks noChangeAspect="1"/>
          </p:cNvPicPr>
          <p:nvPr/>
        </p:nvPicPr>
        <p:blipFill>
          <a:blip r:embed="rId2"/>
          <a:stretch>
            <a:fillRect/>
          </a:stretch>
        </p:blipFill>
        <p:spPr>
          <a:xfrm>
            <a:off x="102559" y="6243928"/>
            <a:ext cx="1793559" cy="490483"/>
          </a:xfrm>
          <a:prstGeom prst="rect">
            <a:avLst/>
          </a:prstGeom>
        </p:spPr>
      </p:pic>
      <p:sp>
        <p:nvSpPr>
          <p:cNvPr id="4" name="TextBox 3">
            <a:extLst>
              <a:ext uri="{FF2B5EF4-FFF2-40B4-BE49-F238E27FC236}">
                <a16:creationId xmlns:a16="http://schemas.microsoft.com/office/drawing/2014/main" id="{016665E4-D3A8-8F6C-314C-BEA8F3E5CC25}"/>
              </a:ext>
            </a:extLst>
          </p:cNvPr>
          <p:cNvSpPr txBox="1"/>
          <p:nvPr/>
        </p:nvSpPr>
        <p:spPr>
          <a:xfrm>
            <a:off x="515938" y="1197033"/>
            <a:ext cx="10883582"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oto Sans" panose="020B0502040504020204" pitchFamily="34" charset="0"/>
                <a:ea typeface="Noto Sans" panose="020B0502040504020204" pitchFamily="34" charset="0"/>
                <a:cs typeface="Noto Sans" panose="020B0502040504020204" pitchFamily="34" charset="0"/>
              </a:rPr>
              <a:t>Welcome explorers! We need your help…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Noto Sans" panose="020B0502040504020204" pitchFamily="34" charset="0"/>
                <a:ea typeface="Noto Sans" panose="020B0502040504020204" pitchFamily="34" charset="0"/>
                <a:cs typeface="Noto Sans" panose="020B0502040504020204" pitchFamily="34" charset="0"/>
              </a:rPr>
              <a:t>Today, you will be working as individuals or in teams to </a:t>
            </a:r>
            <a:r>
              <a:rPr lang="en-US" sz="2800" dirty="0">
                <a:solidFill>
                  <a:prstClr val="black"/>
                </a:solidFill>
                <a:latin typeface="Noto Sans" panose="020B0502040504020204" pitchFamily="34" charset="0"/>
                <a:ea typeface="Noto Sans" panose="020B0502040504020204" pitchFamily="34" charset="0"/>
                <a:cs typeface="Noto Sans" panose="020B0502040504020204" pitchFamily="34" charset="0"/>
              </a:rPr>
              <a:t>build a lunar base</a:t>
            </a:r>
            <a:r>
              <a:rPr kumimoji="0" lang="en-US" sz="2800" b="0" i="0" u="none" strike="noStrike" kern="1200" cap="none" spc="0" normalizeH="0" baseline="0" noProof="0" dirty="0">
                <a:ln>
                  <a:noFill/>
                </a:ln>
                <a:solidFill>
                  <a:prstClr val="black"/>
                </a:solidFill>
                <a:effectLst/>
                <a:uLnTx/>
                <a:uFillTx/>
                <a:latin typeface="Noto Sans" panose="020B0502040504020204" pitchFamily="34" charset="0"/>
                <a:ea typeface="Noto Sans" panose="020B0502040504020204" pitchFamily="34" charset="0"/>
                <a:cs typeface="Noto Sans" panose="020B0502040504020204" pitchFamily="34" charset="0"/>
              </a:rPr>
              <a:t>! You (and your teammates) are responsible for successfully creating a sustainable, livable base on the Moon.</a:t>
            </a:r>
          </a:p>
        </p:txBody>
      </p:sp>
      <p:pic>
        <p:nvPicPr>
          <p:cNvPr id="8" name="Picture 7">
            <a:extLst>
              <a:ext uri="{FF2B5EF4-FFF2-40B4-BE49-F238E27FC236}">
                <a16:creationId xmlns:a16="http://schemas.microsoft.com/office/drawing/2014/main" id="{47C84A6D-E825-5867-913E-E172B24DAA43}"/>
              </a:ext>
            </a:extLst>
          </p:cNvPr>
          <p:cNvPicPr>
            <a:picLocks noChangeAspect="1"/>
          </p:cNvPicPr>
          <p:nvPr/>
        </p:nvPicPr>
        <p:blipFill>
          <a:blip r:embed="rId3"/>
          <a:stretch>
            <a:fillRect/>
          </a:stretch>
        </p:blipFill>
        <p:spPr>
          <a:xfrm>
            <a:off x="3667815" y="3586692"/>
            <a:ext cx="4856369" cy="2514346"/>
          </a:xfrm>
          <a:prstGeom prst="rect">
            <a:avLst/>
          </a:prstGeom>
        </p:spPr>
      </p:pic>
    </p:spTree>
    <p:extLst>
      <p:ext uri="{BB962C8B-B14F-4D97-AF65-F5344CB8AC3E}">
        <p14:creationId xmlns:p14="http://schemas.microsoft.com/office/powerpoint/2010/main" val="2622087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65EE0-1166-1B51-7CD9-4753A708EFED}"/>
              </a:ext>
            </a:extLst>
          </p:cNvPr>
          <p:cNvSpPr>
            <a:spLocks noGrp="1"/>
          </p:cNvSpPr>
          <p:nvPr>
            <p:ph type="title"/>
          </p:nvPr>
        </p:nvSpPr>
        <p:spPr/>
        <p:txBody>
          <a:bodyPr/>
          <a:lstStyle/>
          <a:p>
            <a:r>
              <a:rPr lang="en-US" sz="4000" b="0" dirty="0">
                <a:latin typeface="+mj-lt"/>
              </a:rPr>
              <a:t>Start Game play</a:t>
            </a:r>
          </a:p>
        </p:txBody>
      </p:sp>
      <p:sp>
        <p:nvSpPr>
          <p:cNvPr id="3" name="Content Placeholder 2">
            <a:extLst>
              <a:ext uri="{FF2B5EF4-FFF2-40B4-BE49-F238E27FC236}">
                <a16:creationId xmlns:a16="http://schemas.microsoft.com/office/drawing/2014/main" id="{5B4ED25E-0106-20F3-C7C8-3B18A0689F42}"/>
              </a:ext>
            </a:extLst>
          </p:cNvPr>
          <p:cNvSpPr>
            <a:spLocks noGrp="1"/>
          </p:cNvSpPr>
          <p:nvPr>
            <p:ph idx="1"/>
          </p:nvPr>
        </p:nvSpPr>
        <p:spPr>
          <a:xfrm>
            <a:off x="515938" y="1390426"/>
            <a:ext cx="11160126" cy="4356100"/>
          </a:xfrm>
        </p:spPr>
        <p:txBody>
          <a:bodyPr/>
          <a:lstStyle/>
          <a:p>
            <a:pPr marL="0" indent="0" algn="ctr">
              <a:buNone/>
            </a:pPr>
            <a:r>
              <a:rPr lang="en-US" sz="2800" dirty="0">
                <a:latin typeface="Noto Sans" panose="020B0502040504020204" pitchFamily="34" charset="0"/>
                <a:ea typeface="Noto Sans" panose="020B0502040504020204" pitchFamily="34" charset="0"/>
                <a:cs typeface="Noto Sans" panose="020B0502040504020204" pitchFamily="34" charset="0"/>
              </a:rPr>
              <a:t>Welcome to Artemis: Return to the Moon! </a:t>
            </a:r>
          </a:p>
          <a:p>
            <a:pPr marL="0" indent="0" algn="ctr">
              <a:buNone/>
            </a:pPr>
            <a:r>
              <a:rPr lang="en-US" sz="2800" dirty="0">
                <a:latin typeface="Noto Sans" panose="020B0502040504020204" pitchFamily="34" charset="0"/>
                <a:ea typeface="Noto Sans" panose="020B0502040504020204" pitchFamily="34" charset="0"/>
                <a:cs typeface="Noto Sans" panose="020B0502040504020204" pitchFamily="34" charset="0"/>
              </a:rPr>
              <a:t>You will start in Mission Control.</a:t>
            </a:r>
          </a:p>
        </p:txBody>
      </p:sp>
      <p:sp>
        <p:nvSpPr>
          <p:cNvPr id="5" name="Slide Number Placeholder 4">
            <a:extLst>
              <a:ext uri="{FF2B5EF4-FFF2-40B4-BE49-F238E27FC236}">
                <a16:creationId xmlns:a16="http://schemas.microsoft.com/office/drawing/2014/main" id="{0E7A71C3-AF61-1E00-65CD-DADEE2A43A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2C494-1115-4670-BD6E-F87AA1511F98}"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7" name="Picture 6">
            <a:extLst>
              <a:ext uri="{FF2B5EF4-FFF2-40B4-BE49-F238E27FC236}">
                <a16:creationId xmlns:a16="http://schemas.microsoft.com/office/drawing/2014/main" id="{9A910AD9-9AE2-0870-EFB7-2882B3B8388E}"/>
              </a:ext>
            </a:extLst>
          </p:cNvPr>
          <p:cNvPicPr>
            <a:picLocks noChangeAspect="1"/>
          </p:cNvPicPr>
          <p:nvPr/>
        </p:nvPicPr>
        <p:blipFill>
          <a:blip r:embed="rId2"/>
          <a:stretch>
            <a:fillRect/>
          </a:stretch>
        </p:blipFill>
        <p:spPr>
          <a:xfrm>
            <a:off x="102559" y="6243928"/>
            <a:ext cx="1793559" cy="490483"/>
          </a:xfrm>
          <a:prstGeom prst="rect">
            <a:avLst/>
          </a:prstGeom>
        </p:spPr>
      </p:pic>
      <p:pic>
        <p:nvPicPr>
          <p:cNvPr id="6" name="Picture 5">
            <a:extLst>
              <a:ext uri="{FF2B5EF4-FFF2-40B4-BE49-F238E27FC236}">
                <a16:creationId xmlns:a16="http://schemas.microsoft.com/office/drawing/2014/main" id="{8FA7158B-8B48-B88C-EF32-33919C2B9D56}"/>
              </a:ext>
            </a:extLst>
          </p:cNvPr>
          <p:cNvPicPr>
            <a:picLocks noChangeAspect="1"/>
          </p:cNvPicPr>
          <p:nvPr/>
        </p:nvPicPr>
        <p:blipFill>
          <a:blip r:embed="rId3"/>
          <a:stretch>
            <a:fillRect/>
          </a:stretch>
        </p:blipFill>
        <p:spPr>
          <a:xfrm>
            <a:off x="3090198" y="2488725"/>
            <a:ext cx="5876968" cy="3676677"/>
          </a:xfrm>
          <a:prstGeom prst="rect">
            <a:avLst/>
          </a:prstGeom>
        </p:spPr>
      </p:pic>
    </p:spTree>
    <p:extLst>
      <p:ext uri="{BB962C8B-B14F-4D97-AF65-F5344CB8AC3E}">
        <p14:creationId xmlns:p14="http://schemas.microsoft.com/office/powerpoint/2010/main" val="98772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65EE0-1166-1B51-7CD9-4753A708EFED}"/>
              </a:ext>
            </a:extLst>
          </p:cNvPr>
          <p:cNvSpPr>
            <a:spLocks noGrp="1"/>
          </p:cNvSpPr>
          <p:nvPr>
            <p:ph type="title"/>
          </p:nvPr>
        </p:nvSpPr>
        <p:spPr/>
        <p:txBody>
          <a:bodyPr/>
          <a:lstStyle/>
          <a:p>
            <a:r>
              <a:rPr lang="en-US" sz="4000" b="0" dirty="0">
                <a:latin typeface="+mj-lt"/>
              </a:rPr>
              <a:t>Immersive Reader</a:t>
            </a:r>
          </a:p>
        </p:txBody>
      </p:sp>
      <p:sp>
        <p:nvSpPr>
          <p:cNvPr id="3" name="Content Placeholder 2">
            <a:extLst>
              <a:ext uri="{FF2B5EF4-FFF2-40B4-BE49-F238E27FC236}">
                <a16:creationId xmlns:a16="http://schemas.microsoft.com/office/drawing/2014/main" id="{5B4ED25E-0106-20F3-C7C8-3B18A0689F42}"/>
              </a:ext>
            </a:extLst>
          </p:cNvPr>
          <p:cNvSpPr>
            <a:spLocks noGrp="1"/>
          </p:cNvSpPr>
          <p:nvPr>
            <p:ph idx="1"/>
          </p:nvPr>
        </p:nvSpPr>
        <p:spPr>
          <a:xfrm>
            <a:off x="515938" y="1450495"/>
            <a:ext cx="11160126" cy="43561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rPr>
              <a:t>Immersive Reader can be opened inside Minecraft to read signs and NPC dialog! It is incredibly helpful! It’s great for extra help for reading, including translating the text and reading it aloud.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0000"/>
              </a:solidFill>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0000"/>
              </a:solidFill>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00000"/>
              </a:solidFill>
              <a:latin typeface="Noto Sans" panose="020B0502040504020204" pitchFamily="34" charset="0"/>
              <a:ea typeface="Noto Sans" panose="020B0502040504020204" pitchFamily="34" charset="0"/>
              <a:cs typeface="Noto Sans" panose="020B050204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F1419"/>
              </a:solidFill>
              <a:effectLst/>
              <a:uLnTx/>
              <a:uFillTx/>
              <a:latin typeface="Noto Sans" panose="020B0502040504020204" pitchFamily="34" charset="0"/>
              <a:ea typeface="Noto Sans" panose="020B0502040504020204" pitchFamily="34" charset="0"/>
              <a:cs typeface="Noto Sans" panose="020B050204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F1419"/>
                </a:solidFill>
                <a:effectLst/>
                <a:uLnTx/>
                <a:uFillTx/>
                <a:latin typeface="Noto Sans" panose="020B0502040504020204" pitchFamily="34" charset="0"/>
                <a:ea typeface="Noto Sans" panose="020B0502040504020204" pitchFamily="34" charset="0"/>
                <a:cs typeface="Noto Sans" panose="020B0502040504020204" pitchFamily="34" charset="0"/>
              </a:rPr>
              <a:t>How to use Immersive Reader in Minecraft: Education Edition </a:t>
            </a:r>
            <a:r>
              <a:rPr kumimoji="0" lang="en-US" sz="2400" b="0" i="0" u="none" strike="noStrike" kern="1200" cap="none" spc="0" normalizeH="0" baseline="0" noProof="0" dirty="0">
                <a:ln>
                  <a:noFill/>
                </a:ln>
                <a:solidFill>
                  <a:srgbClr val="1D9BF0"/>
                </a:solidFill>
                <a:effectLst/>
                <a:uLnTx/>
                <a:uFillTx/>
                <a:latin typeface="Noto Sans" panose="020B0502040504020204" pitchFamily="34" charset="0"/>
                <a:ea typeface="Noto Sans" panose="020B0502040504020204" pitchFamily="34" charset="0"/>
                <a:cs typeface="Noto Sans" panose="020B0502040504020204" pitchFamily="34" charset="0"/>
              </a:rPr>
              <a:t>https://aka.ms/ImmersiveReaderYT</a:t>
            </a:r>
            <a:endParaRPr kumimoji="0" lang="en-US" sz="2400" b="0" i="0" u="none" strike="noStrike" kern="1200" cap="none" spc="0" normalizeH="0" baseline="0" noProof="0" dirty="0">
              <a:ln>
                <a:noFill/>
              </a:ln>
              <a:solidFill>
                <a:srgbClr val="494949"/>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5" name="Slide Number Placeholder 4">
            <a:extLst>
              <a:ext uri="{FF2B5EF4-FFF2-40B4-BE49-F238E27FC236}">
                <a16:creationId xmlns:a16="http://schemas.microsoft.com/office/drawing/2014/main" id="{0E7A71C3-AF61-1E00-65CD-DADEE2A43A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2C494-1115-4670-BD6E-F87AA1511F98}"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7" name="Picture 6">
            <a:extLst>
              <a:ext uri="{FF2B5EF4-FFF2-40B4-BE49-F238E27FC236}">
                <a16:creationId xmlns:a16="http://schemas.microsoft.com/office/drawing/2014/main" id="{9A910AD9-9AE2-0870-EFB7-2882B3B8388E}"/>
              </a:ext>
            </a:extLst>
          </p:cNvPr>
          <p:cNvPicPr>
            <a:picLocks noChangeAspect="1"/>
          </p:cNvPicPr>
          <p:nvPr/>
        </p:nvPicPr>
        <p:blipFill>
          <a:blip r:embed="rId2"/>
          <a:stretch>
            <a:fillRect/>
          </a:stretch>
        </p:blipFill>
        <p:spPr>
          <a:xfrm>
            <a:off x="102559" y="6243928"/>
            <a:ext cx="1793559" cy="490483"/>
          </a:xfrm>
          <a:prstGeom prst="rect">
            <a:avLst/>
          </a:prstGeom>
        </p:spPr>
      </p:pic>
      <p:pic>
        <p:nvPicPr>
          <p:cNvPr id="4" name="Picture 3">
            <a:extLst>
              <a:ext uri="{FF2B5EF4-FFF2-40B4-BE49-F238E27FC236}">
                <a16:creationId xmlns:a16="http://schemas.microsoft.com/office/drawing/2014/main" id="{5D6FCAF2-0C84-9112-8460-EE4F398CEE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4365" y="2782446"/>
            <a:ext cx="4423268" cy="2211634"/>
          </a:xfrm>
          <a:prstGeom prst="rect">
            <a:avLst/>
          </a:prstGeom>
        </p:spPr>
      </p:pic>
      <p:sp>
        <p:nvSpPr>
          <p:cNvPr id="6" name="Rectangle 5">
            <a:extLst>
              <a:ext uri="{FF2B5EF4-FFF2-40B4-BE49-F238E27FC236}">
                <a16:creationId xmlns:a16="http://schemas.microsoft.com/office/drawing/2014/main" id="{F5D289DB-577E-6DC0-2BE2-AFBED1A22172}"/>
              </a:ext>
            </a:extLst>
          </p:cNvPr>
          <p:cNvSpPr/>
          <p:nvPr/>
        </p:nvSpPr>
        <p:spPr>
          <a:xfrm>
            <a:off x="4802048" y="4264348"/>
            <a:ext cx="231775" cy="259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Arrow: Up 7">
            <a:extLst>
              <a:ext uri="{FF2B5EF4-FFF2-40B4-BE49-F238E27FC236}">
                <a16:creationId xmlns:a16="http://schemas.microsoft.com/office/drawing/2014/main" id="{D6D2DB94-744C-92C7-9FDF-76ED01B0E967}"/>
              </a:ext>
            </a:extLst>
          </p:cNvPr>
          <p:cNvSpPr/>
          <p:nvPr/>
        </p:nvSpPr>
        <p:spPr>
          <a:xfrm>
            <a:off x="4744030" y="4515717"/>
            <a:ext cx="347809" cy="656349"/>
          </a:xfrm>
          <a:prstGeom prst="upArrow">
            <a:avLst/>
          </a:prstGeom>
          <a:solidFill>
            <a:srgbClr val="F03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15231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59DF-6BBA-4D80-A6B4-0B3E019E1BDC}"/>
              </a:ext>
            </a:extLst>
          </p:cNvPr>
          <p:cNvSpPr>
            <a:spLocks noGrp="1"/>
          </p:cNvSpPr>
          <p:nvPr>
            <p:ph type="title"/>
          </p:nvPr>
        </p:nvSpPr>
        <p:spPr/>
        <p:txBody>
          <a:bodyPr/>
          <a:lstStyle/>
          <a:p>
            <a:r>
              <a:rPr lang="en-US" sz="4000" b="0" dirty="0">
                <a:latin typeface="+mj-lt"/>
              </a:rPr>
              <a:t>Select Game Mode</a:t>
            </a:r>
          </a:p>
        </p:txBody>
      </p:sp>
      <p:sp>
        <p:nvSpPr>
          <p:cNvPr id="5" name="Slide Number Placeholder 4">
            <a:extLst>
              <a:ext uri="{FF2B5EF4-FFF2-40B4-BE49-F238E27FC236}">
                <a16:creationId xmlns:a16="http://schemas.microsoft.com/office/drawing/2014/main" id="{06E293F5-EF8F-5F00-3360-048B2D68E783}"/>
              </a:ext>
            </a:extLst>
          </p:cNvPr>
          <p:cNvSpPr>
            <a:spLocks noGrp="1"/>
          </p:cNvSpPr>
          <p:nvPr>
            <p:ph type="sldNum" sz="quarter" idx="12"/>
          </p:nvPr>
        </p:nvSpPr>
        <p:spPr/>
        <p:txBody>
          <a:bodyPr/>
          <a:lstStyle/>
          <a:p>
            <a:fld id="{DB92C494-1115-4670-BD6E-F87AA1511F98}" type="slidenum">
              <a:rPr lang="en-US" smtClean="0"/>
              <a:t>6</a:t>
            </a:fld>
            <a:endParaRPr lang="en-US" dirty="0"/>
          </a:p>
        </p:txBody>
      </p:sp>
      <p:graphicFrame>
        <p:nvGraphicFramePr>
          <p:cNvPr id="7" name="Table 6">
            <a:extLst>
              <a:ext uri="{FF2B5EF4-FFF2-40B4-BE49-F238E27FC236}">
                <a16:creationId xmlns:a16="http://schemas.microsoft.com/office/drawing/2014/main" id="{FB037B28-8211-AC60-509A-45F3D9695C00}"/>
              </a:ext>
            </a:extLst>
          </p:cNvPr>
          <p:cNvGraphicFramePr>
            <a:graphicFrameLocks noGrp="1"/>
          </p:cNvGraphicFramePr>
          <p:nvPr>
            <p:extLst>
              <p:ext uri="{D42A27DB-BD31-4B8C-83A1-F6EECF244321}">
                <p14:modId xmlns:p14="http://schemas.microsoft.com/office/powerpoint/2010/main" val="4140999056"/>
              </p:ext>
            </p:extLst>
          </p:nvPr>
        </p:nvGraphicFramePr>
        <p:xfrm>
          <a:off x="577811" y="1223197"/>
          <a:ext cx="10692310" cy="4755452"/>
        </p:xfrm>
        <a:graphic>
          <a:graphicData uri="http://schemas.openxmlformats.org/drawingml/2006/table">
            <a:tbl>
              <a:tblPr firstRow="1" firstCol="1" bandRow="1">
                <a:tableStyleId>{5C22544A-7EE6-4342-B048-85BDC9FD1C3A}</a:tableStyleId>
              </a:tblPr>
              <a:tblGrid>
                <a:gridCol w="5346155">
                  <a:extLst>
                    <a:ext uri="{9D8B030D-6E8A-4147-A177-3AD203B41FA5}">
                      <a16:colId xmlns:a16="http://schemas.microsoft.com/office/drawing/2014/main" val="3931330712"/>
                    </a:ext>
                  </a:extLst>
                </a:gridCol>
                <a:gridCol w="5346155">
                  <a:extLst>
                    <a:ext uri="{9D8B030D-6E8A-4147-A177-3AD203B41FA5}">
                      <a16:colId xmlns:a16="http://schemas.microsoft.com/office/drawing/2014/main" val="3270198490"/>
                    </a:ext>
                  </a:extLst>
                </a:gridCol>
              </a:tblGrid>
              <a:tr h="345139">
                <a:tc>
                  <a:txBody>
                    <a:bodyPr/>
                    <a:lstStyle/>
                    <a:p>
                      <a:pPr marL="0" marR="0" algn="ctr">
                        <a:lnSpc>
                          <a:spcPct val="107000"/>
                        </a:lnSpc>
                        <a:spcBef>
                          <a:spcPts val="0"/>
                        </a:spcBef>
                        <a:spcAft>
                          <a:spcPts val="0"/>
                        </a:spcAft>
                      </a:pPr>
                      <a:r>
                        <a:rPr lang="en-US" sz="2400" b="0" kern="100">
                          <a:effectLst/>
                          <a:latin typeface="+mj-lt"/>
                          <a:ea typeface="Noto Sans" panose="020B0502040504020204" pitchFamily="34" charset="0"/>
                          <a:cs typeface="Noto Sans" panose="020B0502040504020204" pitchFamily="34" charset="0"/>
                        </a:rPr>
                        <a:t>Creative</a:t>
                      </a:r>
                      <a:endParaRPr lang="en-US" sz="2000" b="0" kern="100">
                        <a:effectLst/>
                        <a:latin typeface="+mj-lt"/>
                        <a:ea typeface="Noto Sans" panose="020B0502040504020204" pitchFamily="34" charset="0"/>
                        <a:cs typeface="Noto Sans" panose="020B050204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400" b="0" kern="100" dirty="0">
                          <a:effectLst/>
                          <a:latin typeface="+mj-lt"/>
                          <a:ea typeface="Noto Sans" panose="020B0502040504020204" pitchFamily="34" charset="0"/>
                          <a:cs typeface="Noto Sans" panose="020B0502040504020204" pitchFamily="34" charset="0"/>
                        </a:rPr>
                        <a:t>Survival</a:t>
                      </a:r>
                      <a:endParaRPr lang="en-US" sz="2000" b="0" kern="100" dirty="0">
                        <a:effectLst/>
                        <a:latin typeface="+mj-lt"/>
                        <a:ea typeface="Noto Sans" panose="020B0502040504020204" pitchFamily="34" charset="0"/>
                        <a:cs typeface="Noto Sans" panose="020B050204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9192183"/>
                  </a:ext>
                </a:extLst>
              </a:tr>
              <a:tr h="2884714">
                <a:tc>
                  <a:txBody>
                    <a:bodyPr/>
                    <a:lstStyle/>
                    <a:p>
                      <a:pPr marL="0" marR="0" algn="ctr">
                        <a:lnSpc>
                          <a:spcPct val="107000"/>
                        </a:lnSpc>
                        <a:spcBef>
                          <a:spcPts val="0"/>
                        </a:spcBef>
                        <a:spcAft>
                          <a:spcPts val="0"/>
                        </a:spcAft>
                      </a:pPr>
                      <a:r>
                        <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rPr>
                        <a:t>In creative mode, you will have access to all the available blocks in the game. You will not be affected by Moon physics. You will not need to worry about survival necessities such as food, water, or oxygen.</a:t>
                      </a: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b="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80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rPr>
                        <a:t>In survival mode, you need to consider survival aspects. You will experience Moon physics, must utilize tools and items, and manage your food, water, and oxygen supply. You will also have to collect and create new items to help you build and survive.</a:t>
                      </a:r>
                    </a:p>
                    <a:p>
                      <a:pPr marL="0" marR="0" algn="ctr">
                        <a:lnSpc>
                          <a:spcPct val="107000"/>
                        </a:lnSpc>
                        <a:spcBef>
                          <a:spcPts val="0"/>
                        </a:spcBef>
                        <a:spcAft>
                          <a:spcPts val="0"/>
                        </a:spcAft>
                      </a:pPr>
                      <a:endParaRPr lang="en-US" sz="180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80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p>
                      <a:pPr marL="0" marR="0" algn="ctr">
                        <a:lnSpc>
                          <a:spcPct val="107000"/>
                        </a:lnSpc>
                        <a:spcBef>
                          <a:spcPts val="0"/>
                        </a:spcBef>
                        <a:spcAft>
                          <a:spcPts val="0"/>
                        </a:spcAft>
                      </a:pPr>
                      <a:endParaRPr lang="en-US" sz="1600" kern="100" dirty="0">
                        <a:solidFill>
                          <a:schemeClr val="tx1"/>
                        </a:solidFill>
                        <a:effectLst/>
                        <a:latin typeface="Noto Sans" panose="020B0502040504020204" pitchFamily="34" charset="0"/>
                        <a:ea typeface="Noto Sans" panose="020B0502040504020204" pitchFamily="34" charset="0"/>
                        <a:cs typeface="Noto Sans" panose="020B0502040504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6777976"/>
                  </a:ext>
                </a:extLst>
              </a:tr>
            </a:tbl>
          </a:graphicData>
        </a:graphic>
      </p:graphicFrame>
      <p:pic>
        <p:nvPicPr>
          <p:cNvPr id="8" name="Picture 7">
            <a:extLst>
              <a:ext uri="{FF2B5EF4-FFF2-40B4-BE49-F238E27FC236}">
                <a16:creationId xmlns:a16="http://schemas.microsoft.com/office/drawing/2014/main" id="{49178B75-220E-EA90-78D4-2829AFD983AD}"/>
              </a:ext>
            </a:extLst>
          </p:cNvPr>
          <p:cNvPicPr>
            <a:picLocks noChangeAspect="1"/>
          </p:cNvPicPr>
          <p:nvPr/>
        </p:nvPicPr>
        <p:blipFill>
          <a:blip r:embed="rId2"/>
          <a:stretch>
            <a:fillRect/>
          </a:stretch>
        </p:blipFill>
        <p:spPr>
          <a:xfrm>
            <a:off x="2520292" y="3428999"/>
            <a:ext cx="1511900" cy="2413575"/>
          </a:xfrm>
          <a:prstGeom prst="rect">
            <a:avLst/>
          </a:prstGeom>
        </p:spPr>
      </p:pic>
      <p:pic>
        <p:nvPicPr>
          <p:cNvPr id="9" name="Picture 8">
            <a:extLst>
              <a:ext uri="{FF2B5EF4-FFF2-40B4-BE49-F238E27FC236}">
                <a16:creationId xmlns:a16="http://schemas.microsoft.com/office/drawing/2014/main" id="{990FF5BE-4ADA-ADF0-3510-71A443B7E9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8155" y="3429000"/>
            <a:ext cx="1511900" cy="2413575"/>
          </a:xfrm>
          <a:prstGeom prst="rect">
            <a:avLst/>
          </a:prstGeom>
          <a:noFill/>
        </p:spPr>
      </p:pic>
      <p:pic>
        <p:nvPicPr>
          <p:cNvPr id="10" name="Picture 9">
            <a:extLst>
              <a:ext uri="{FF2B5EF4-FFF2-40B4-BE49-F238E27FC236}">
                <a16:creationId xmlns:a16="http://schemas.microsoft.com/office/drawing/2014/main" id="{880F311B-5D9F-06A6-D165-C6BAD15A51EE}"/>
              </a:ext>
            </a:extLst>
          </p:cNvPr>
          <p:cNvPicPr>
            <a:picLocks noChangeAspect="1"/>
          </p:cNvPicPr>
          <p:nvPr/>
        </p:nvPicPr>
        <p:blipFill>
          <a:blip r:embed="rId4"/>
          <a:stretch>
            <a:fillRect/>
          </a:stretch>
        </p:blipFill>
        <p:spPr>
          <a:xfrm>
            <a:off x="102559" y="6243928"/>
            <a:ext cx="1793559" cy="490483"/>
          </a:xfrm>
          <a:prstGeom prst="rect">
            <a:avLst/>
          </a:prstGeom>
        </p:spPr>
      </p:pic>
    </p:spTree>
    <p:extLst>
      <p:ext uri="{BB962C8B-B14F-4D97-AF65-F5344CB8AC3E}">
        <p14:creationId xmlns:p14="http://schemas.microsoft.com/office/powerpoint/2010/main" val="847140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F8C015-C537-73AF-DCEE-277FBDABDBA3}"/>
              </a:ext>
            </a:extLst>
          </p:cNvPr>
          <p:cNvSpPr>
            <a:spLocks noGrp="1"/>
          </p:cNvSpPr>
          <p:nvPr>
            <p:ph type="title"/>
          </p:nvPr>
        </p:nvSpPr>
        <p:spPr/>
        <p:txBody>
          <a:bodyPr/>
          <a:lstStyle/>
          <a:p>
            <a:r>
              <a:rPr lang="en-US" sz="4000" b="0" dirty="0">
                <a:latin typeface="+mj-lt"/>
              </a:rPr>
              <a:t>Hosting and joining a world</a:t>
            </a:r>
          </a:p>
        </p:txBody>
      </p:sp>
      <p:sp>
        <p:nvSpPr>
          <p:cNvPr id="5" name="Slide Number Placeholder 4">
            <a:extLst>
              <a:ext uri="{FF2B5EF4-FFF2-40B4-BE49-F238E27FC236}">
                <a16:creationId xmlns:a16="http://schemas.microsoft.com/office/drawing/2014/main" id="{A3A6DC38-A01A-03FC-4A64-D3A7D63790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2C494-1115-4670-BD6E-F87AA1511F98}"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Picture 7">
            <a:extLst>
              <a:ext uri="{FF2B5EF4-FFF2-40B4-BE49-F238E27FC236}">
                <a16:creationId xmlns:a16="http://schemas.microsoft.com/office/drawing/2014/main" id="{01B625A2-5760-09BD-D7B1-E94E45D79DCD}"/>
              </a:ext>
            </a:extLst>
          </p:cNvPr>
          <p:cNvPicPr>
            <a:picLocks noChangeAspect="1"/>
          </p:cNvPicPr>
          <p:nvPr/>
        </p:nvPicPr>
        <p:blipFill>
          <a:blip r:embed="rId3"/>
          <a:stretch>
            <a:fillRect/>
          </a:stretch>
        </p:blipFill>
        <p:spPr>
          <a:xfrm>
            <a:off x="102559" y="6243928"/>
            <a:ext cx="1793559" cy="490483"/>
          </a:xfrm>
          <a:prstGeom prst="rect">
            <a:avLst/>
          </a:prstGeom>
        </p:spPr>
      </p:pic>
      <p:pic>
        <p:nvPicPr>
          <p:cNvPr id="9" name="Online Media 8" title="MEE Host and Join World 1 12">
            <a:hlinkClick r:id="" action="ppaction://media"/>
            <a:extLst>
              <a:ext uri="{FF2B5EF4-FFF2-40B4-BE49-F238E27FC236}">
                <a16:creationId xmlns:a16="http://schemas.microsoft.com/office/drawing/2014/main" id="{16878100-4346-A6C3-82FD-A7FA61C1F585}"/>
              </a:ext>
            </a:extLst>
          </p:cNvPr>
          <p:cNvPicPr>
            <a:picLocks noRot="1" noChangeAspect="1"/>
          </p:cNvPicPr>
          <p:nvPr>
            <a:videoFile r:link="rId1"/>
          </p:nvPr>
        </p:nvPicPr>
        <p:blipFill>
          <a:blip r:embed="rId4"/>
          <a:stretch>
            <a:fillRect/>
          </a:stretch>
        </p:blipFill>
        <p:spPr>
          <a:xfrm>
            <a:off x="1879838" y="1327404"/>
            <a:ext cx="8432323" cy="4764263"/>
          </a:xfrm>
          <a:prstGeom prst="rect">
            <a:avLst/>
          </a:prstGeom>
        </p:spPr>
      </p:pic>
    </p:spTree>
    <p:extLst>
      <p:ext uri="{BB962C8B-B14F-4D97-AF65-F5344CB8AC3E}">
        <p14:creationId xmlns:p14="http://schemas.microsoft.com/office/powerpoint/2010/main" val="51814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093F-5769-BEB7-C37C-D2B48C384E12}"/>
              </a:ext>
            </a:extLst>
          </p:cNvPr>
          <p:cNvSpPr>
            <a:spLocks noGrp="1"/>
          </p:cNvSpPr>
          <p:nvPr>
            <p:ph type="title"/>
          </p:nvPr>
        </p:nvSpPr>
        <p:spPr/>
        <p:txBody>
          <a:bodyPr/>
          <a:lstStyle/>
          <a:p>
            <a:r>
              <a:rPr lang="en-US" sz="3600" b="0" dirty="0">
                <a:latin typeface="+mj-lt"/>
              </a:rPr>
              <a:t>Join a world in Minecraft Education</a:t>
            </a:r>
          </a:p>
        </p:txBody>
      </p:sp>
      <p:sp>
        <p:nvSpPr>
          <p:cNvPr id="5" name="Slide Number Placeholder 4">
            <a:extLst>
              <a:ext uri="{FF2B5EF4-FFF2-40B4-BE49-F238E27FC236}">
                <a16:creationId xmlns:a16="http://schemas.microsoft.com/office/drawing/2014/main" id="{303697C5-A049-561C-5120-C42E3A9CB0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2C494-1115-4670-BD6E-F87AA1511F98}"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TextBox 6">
            <a:extLst>
              <a:ext uri="{FF2B5EF4-FFF2-40B4-BE49-F238E27FC236}">
                <a16:creationId xmlns:a16="http://schemas.microsoft.com/office/drawing/2014/main" id="{81B35D5B-BF7D-6066-838E-72E58D74557B}"/>
              </a:ext>
            </a:extLst>
          </p:cNvPr>
          <p:cNvSpPr txBox="1"/>
          <p:nvPr/>
        </p:nvSpPr>
        <p:spPr>
          <a:xfrm>
            <a:off x="621006" y="1535688"/>
            <a:ext cx="685800" cy="685800"/>
          </a:xfrm>
          <a:prstGeom prst="flowChartConnector">
            <a:avLst/>
          </a:prstGeom>
          <a:solidFill>
            <a:schemeClr val="accent2"/>
          </a:solidFill>
        </p:spPr>
        <p:txBody>
          <a:bodyPr wrap="square" lIns="45720" rIns="4572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orque Bold" panose="020B0803030202050203" pitchFamily="34" charset="0"/>
                <a:ea typeface="+mn-ea"/>
                <a:cs typeface="+mn-cs"/>
              </a:rPr>
              <a:t>1</a:t>
            </a:r>
          </a:p>
        </p:txBody>
      </p:sp>
      <p:pic>
        <p:nvPicPr>
          <p:cNvPr id="8" name="Picture 7">
            <a:extLst>
              <a:ext uri="{FF2B5EF4-FFF2-40B4-BE49-F238E27FC236}">
                <a16:creationId xmlns:a16="http://schemas.microsoft.com/office/drawing/2014/main" id="{19D1B8D9-6183-8D85-1169-893EB24EEFA3}"/>
              </a:ext>
            </a:extLst>
          </p:cNvPr>
          <p:cNvPicPr>
            <a:picLocks noChangeAspect="1"/>
          </p:cNvPicPr>
          <p:nvPr/>
        </p:nvPicPr>
        <p:blipFill rotWithShape="1">
          <a:blip r:embed="rId2">
            <a:extLst>
              <a:ext uri="{28A0092B-C50C-407E-A947-70E740481C1C}">
                <a14:useLocalDpi xmlns:a14="http://schemas.microsoft.com/office/drawing/2010/main" val="0"/>
              </a:ext>
            </a:extLst>
          </a:blip>
          <a:srcRect l="68" r="68"/>
          <a:stretch/>
        </p:blipFill>
        <p:spPr>
          <a:xfrm>
            <a:off x="1607835" y="1603418"/>
            <a:ext cx="3294298" cy="2095865"/>
          </a:xfrm>
          <a:prstGeom prst="rect">
            <a:avLst/>
          </a:prstGeom>
        </p:spPr>
      </p:pic>
      <p:pic>
        <p:nvPicPr>
          <p:cNvPr id="9" name="Graphic 8">
            <a:extLst>
              <a:ext uri="{FF2B5EF4-FFF2-40B4-BE49-F238E27FC236}">
                <a16:creationId xmlns:a16="http://schemas.microsoft.com/office/drawing/2014/main" id="{E3BCC502-23E6-6DE6-B387-F6E75A77704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597" y="2570897"/>
            <a:ext cx="626586" cy="626586"/>
          </a:xfrm>
          <a:prstGeom prst="rect">
            <a:avLst/>
          </a:prstGeom>
        </p:spPr>
      </p:pic>
      <p:sp>
        <p:nvSpPr>
          <p:cNvPr id="10" name="TextBox 9">
            <a:extLst>
              <a:ext uri="{FF2B5EF4-FFF2-40B4-BE49-F238E27FC236}">
                <a16:creationId xmlns:a16="http://schemas.microsoft.com/office/drawing/2014/main" id="{4E598363-7A93-6948-4E8B-DEA73459F168}"/>
              </a:ext>
            </a:extLst>
          </p:cNvPr>
          <p:cNvSpPr txBox="1"/>
          <p:nvPr/>
        </p:nvSpPr>
        <p:spPr>
          <a:xfrm>
            <a:off x="5880335" y="1607473"/>
            <a:ext cx="685800" cy="685800"/>
          </a:xfrm>
          <a:prstGeom prst="flowChartConnector">
            <a:avLst/>
          </a:prstGeom>
          <a:solidFill>
            <a:schemeClr val="accent2"/>
          </a:solidFill>
        </p:spPr>
        <p:txBody>
          <a:bodyPr wrap="square" lIns="45720" rIns="4572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orque Bold" panose="020B0803030202050203" pitchFamily="34" charset="0"/>
                <a:ea typeface="+mn-ea"/>
                <a:cs typeface="+mn-cs"/>
              </a:rPr>
              <a:t>2</a:t>
            </a:r>
          </a:p>
        </p:txBody>
      </p:sp>
      <p:sp>
        <p:nvSpPr>
          <p:cNvPr id="11" name="TextBox 10">
            <a:extLst>
              <a:ext uri="{FF2B5EF4-FFF2-40B4-BE49-F238E27FC236}">
                <a16:creationId xmlns:a16="http://schemas.microsoft.com/office/drawing/2014/main" id="{A2C335EB-5463-12B7-CF60-ED6C6660D661}"/>
              </a:ext>
            </a:extLst>
          </p:cNvPr>
          <p:cNvSpPr txBox="1"/>
          <p:nvPr/>
        </p:nvSpPr>
        <p:spPr>
          <a:xfrm>
            <a:off x="621006" y="4151111"/>
            <a:ext cx="685800" cy="685800"/>
          </a:xfrm>
          <a:prstGeom prst="flowChartConnector">
            <a:avLst/>
          </a:prstGeom>
          <a:solidFill>
            <a:schemeClr val="accent2"/>
          </a:solidFill>
        </p:spPr>
        <p:txBody>
          <a:bodyPr wrap="square" lIns="45720" rIns="4572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orque Bold" panose="020B0803030202050203" pitchFamily="34" charset="0"/>
                <a:ea typeface="+mn-ea"/>
                <a:cs typeface="+mn-cs"/>
              </a:rPr>
              <a:t>3</a:t>
            </a:r>
          </a:p>
        </p:txBody>
      </p:sp>
      <p:pic>
        <p:nvPicPr>
          <p:cNvPr id="12" name="Picture 11">
            <a:extLst>
              <a:ext uri="{FF2B5EF4-FFF2-40B4-BE49-F238E27FC236}">
                <a16:creationId xmlns:a16="http://schemas.microsoft.com/office/drawing/2014/main" id="{2BBADEEB-C08F-736B-1EA0-FCAF39023A2A}"/>
              </a:ext>
            </a:extLst>
          </p:cNvPr>
          <p:cNvPicPr>
            <a:picLocks noChangeAspect="1"/>
          </p:cNvPicPr>
          <p:nvPr/>
        </p:nvPicPr>
        <p:blipFill rotWithShape="1">
          <a:blip r:embed="rId5">
            <a:extLst>
              <a:ext uri="{28A0092B-C50C-407E-A947-70E740481C1C}">
                <a14:useLocalDpi xmlns:a14="http://schemas.microsoft.com/office/drawing/2010/main" val="0"/>
              </a:ext>
            </a:extLst>
          </a:blip>
          <a:srcRect t="5326" b="5326"/>
          <a:stretch/>
        </p:blipFill>
        <p:spPr>
          <a:xfrm>
            <a:off x="1503227" y="4151111"/>
            <a:ext cx="3519631" cy="2096462"/>
          </a:xfrm>
          <a:prstGeom prst="rect">
            <a:avLst/>
          </a:prstGeom>
          <a:effectLst>
            <a:outerShdw blurRad="50800" dist="38100" dir="5400000" algn="t" rotWithShape="0">
              <a:prstClr val="black">
                <a:alpha val="40000"/>
              </a:prstClr>
            </a:outerShdw>
          </a:effectLst>
        </p:spPr>
      </p:pic>
      <p:pic>
        <p:nvPicPr>
          <p:cNvPr id="13" name="Picture 12" descr="On the Minecraft World page, select &quot;View library&quot;">
            <a:extLst>
              <a:ext uri="{FF2B5EF4-FFF2-40B4-BE49-F238E27FC236}">
                <a16:creationId xmlns:a16="http://schemas.microsoft.com/office/drawing/2014/main" id="{B0C1F78E-ECC5-A029-EE60-35C56742E126}"/>
              </a:ext>
            </a:extLst>
          </p:cNvPr>
          <p:cNvPicPr>
            <a:picLocks noChangeAspect="1"/>
          </p:cNvPicPr>
          <p:nvPr/>
        </p:nvPicPr>
        <p:blipFill rotWithShape="1">
          <a:blip r:embed="rId6"/>
          <a:srcRect l="5677" t="2680" r="5479"/>
          <a:stretch/>
        </p:blipFill>
        <p:spPr>
          <a:xfrm>
            <a:off x="6751763" y="1613670"/>
            <a:ext cx="3519632" cy="2095865"/>
          </a:xfrm>
          <a:prstGeom prst="rect">
            <a:avLst/>
          </a:prstGeom>
          <a:effectLst>
            <a:outerShdw blurRad="50800" dist="38100" dir="5400000" algn="t" rotWithShape="0">
              <a:prstClr val="black">
                <a:alpha val="40000"/>
              </a:prstClr>
            </a:outerShdw>
          </a:effectLst>
        </p:spPr>
      </p:pic>
      <p:sp>
        <p:nvSpPr>
          <p:cNvPr id="14" name="TextBox 13">
            <a:extLst>
              <a:ext uri="{FF2B5EF4-FFF2-40B4-BE49-F238E27FC236}">
                <a16:creationId xmlns:a16="http://schemas.microsoft.com/office/drawing/2014/main" id="{D96E4BCF-7D94-8A87-3083-40EEA135E1BE}"/>
              </a:ext>
            </a:extLst>
          </p:cNvPr>
          <p:cNvSpPr txBox="1"/>
          <p:nvPr/>
        </p:nvSpPr>
        <p:spPr>
          <a:xfrm>
            <a:off x="5880335" y="4151111"/>
            <a:ext cx="685800" cy="685800"/>
          </a:xfrm>
          <a:prstGeom prst="flowChartConnector">
            <a:avLst/>
          </a:prstGeom>
          <a:solidFill>
            <a:schemeClr val="accent2"/>
          </a:solidFill>
        </p:spPr>
        <p:txBody>
          <a:bodyPr wrap="square" lIns="45720" rIns="4572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orque Bold" panose="020B0803030202050203" pitchFamily="34" charset="0"/>
                <a:ea typeface="+mn-ea"/>
                <a:cs typeface="+mn-cs"/>
              </a:rPr>
              <a:t>4</a:t>
            </a:r>
          </a:p>
        </p:txBody>
      </p:sp>
      <p:pic>
        <p:nvPicPr>
          <p:cNvPr id="15" name="Picture 14">
            <a:extLst>
              <a:ext uri="{FF2B5EF4-FFF2-40B4-BE49-F238E27FC236}">
                <a16:creationId xmlns:a16="http://schemas.microsoft.com/office/drawing/2014/main" id="{B73E5DF1-7406-327C-9282-E571EA8D7706}"/>
              </a:ext>
            </a:extLst>
          </p:cNvPr>
          <p:cNvPicPr>
            <a:picLocks noChangeAspect="1"/>
          </p:cNvPicPr>
          <p:nvPr/>
        </p:nvPicPr>
        <p:blipFill rotWithShape="1">
          <a:blip r:embed="rId7">
            <a:extLst>
              <a:ext uri="{28A0092B-C50C-407E-A947-70E740481C1C}">
                <a14:useLocalDpi xmlns:a14="http://schemas.microsoft.com/office/drawing/2010/main" val="0"/>
              </a:ext>
            </a:extLst>
          </a:blip>
          <a:srcRect t="5326" b="5326"/>
          <a:stretch/>
        </p:blipFill>
        <p:spPr>
          <a:xfrm>
            <a:off x="6751763" y="4151110"/>
            <a:ext cx="3519632" cy="2096463"/>
          </a:xfrm>
          <a:prstGeom prst="rect">
            <a:avLst/>
          </a:prstGeom>
          <a:effectLst>
            <a:outerShdw blurRad="50800" dist="38100" dir="5400000" algn="t" rotWithShape="0">
              <a:prstClr val="black">
                <a:alpha val="40000"/>
              </a:prstClr>
            </a:outerShdw>
          </a:effectLst>
        </p:spPr>
      </p:pic>
      <p:pic>
        <p:nvPicPr>
          <p:cNvPr id="16" name="Graphic 15">
            <a:extLst>
              <a:ext uri="{FF2B5EF4-FFF2-40B4-BE49-F238E27FC236}">
                <a16:creationId xmlns:a16="http://schemas.microsoft.com/office/drawing/2014/main" id="{4A3F1C1B-4510-4304-C2DC-F31D52518DD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3277" y="3229903"/>
            <a:ext cx="700420" cy="700420"/>
          </a:xfrm>
          <a:prstGeom prst="rect">
            <a:avLst/>
          </a:prstGeom>
        </p:spPr>
      </p:pic>
      <p:pic>
        <p:nvPicPr>
          <p:cNvPr id="17" name="Graphic 16">
            <a:extLst>
              <a:ext uri="{FF2B5EF4-FFF2-40B4-BE49-F238E27FC236}">
                <a16:creationId xmlns:a16="http://schemas.microsoft.com/office/drawing/2014/main" id="{4413C256-5D8E-3EC5-BA13-0881CB51CBF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2652" y="5750458"/>
            <a:ext cx="697063" cy="697063"/>
          </a:xfrm>
          <a:prstGeom prst="rect">
            <a:avLst/>
          </a:prstGeom>
        </p:spPr>
      </p:pic>
      <p:pic>
        <p:nvPicPr>
          <p:cNvPr id="18" name="Graphic 17">
            <a:extLst>
              <a:ext uri="{FF2B5EF4-FFF2-40B4-BE49-F238E27FC236}">
                <a16:creationId xmlns:a16="http://schemas.microsoft.com/office/drawing/2014/main" id="{C775612C-5CEE-9EBD-F243-4719B94334C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20970" y="5199341"/>
            <a:ext cx="642286" cy="642286"/>
          </a:xfrm>
          <a:prstGeom prst="rect">
            <a:avLst/>
          </a:prstGeom>
        </p:spPr>
      </p:pic>
      <p:pic>
        <p:nvPicPr>
          <p:cNvPr id="4" name="Picture 3">
            <a:extLst>
              <a:ext uri="{FF2B5EF4-FFF2-40B4-BE49-F238E27FC236}">
                <a16:creationId xmlns:a16="http://schemas.microsoft.com/office/drawing/2014/main" id="{29B475A7-3DCE-A935-CFAA-E37924B6B78E}"/>
              </a:ext>
            </a:extLst>
          </p:cNvPr>
          <p:cNvPicPr>
            <a:picLocks noChangeAspect="1"/>
          </p:cNvPicPr>
          <p:nvPr/>
        </p:nvPicPr>
        <p:blipFill>
          <a:blip r:embed="rId12"/>
          <a:stretch>
            <a:fillRect/>
          </a:stretch>
        </p:blipFill>
        <p:spPr>
          <a:xfrm>
            <a:off x="7946047" y="4944536"/>
            <a:ext cx="657230" cy="123826"/>
          </a:xfrm>
          <a:prstGeom prst="rect">
            <a:avLst/>
          </a:prstGeom>
        </p:spPr>
      </p:pic>
    </p:spTree>
    <p:extLst>
      <p:ext uri="{BB962C8B-B14F-4D97-AF65-F5344CB8AC3E}">
        <p14:creationId xmlns:p14="http://schemas.microsoft.com/office/powerpoint/2010/main" val="425298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A7AC-FB42-26C6-3D6C-59D469FCEAB4}"/>
              </a:ext>
            </a:extLst>
          </p:cNvPr>
          <p:cNvSpPr>
            <a:spLocks noGrp="1"/>
          </p:cNvSpPr>
          <p:nvPr>
            <p:ph type="title"/>
          </p:nvPr>
        </p:nvSpPr>
        <p:spPr/>
        <p:txBody>
          <a:bodyPr/>
          <a:lstStyle/>
          <a:p>
            <a:r>
              <a:rPr lang="en-US" sz="4000" b="0" dirty="0">
                <a:latin typeface="+mj-lt"/>
              </a:rPr>
              <a:t>Confirm Game Mode</a:t>
            </a:r>
          </a:p>
        </p:txBody>
      </p:sp>
      <p:sp>
        <p:nvSpPr>
          <p:cNvPr id="3" name="Content Placeholder 2">
            <a:extLst>
              <a:ext uri="{FF2B5EF4-FFF2-40B4-BE49-F238E27FC236}">
                <a16:creationId xmlns:a16="http://schemas.microsoft.com/office/drawing/2014/main" id="{3034DFE7-A7C1-CF6D-30F2-DDD599D97033}"/>
              </a:ext>
            </a:extLst>
          </p:cNvPr>
          <p:cNvSpPr>
            <a:spLocks noGrp="1"/>
          </p:cNvSpPr>
          <p:nvPr>
            <p:ph idx="1"/>
          </p:nvPr>
        </p:nvSpPr>
        <p:spPr>
          <a:xfrm>
            <a:off x="515937" y="1428185"/>
            <a:ext cx="11160125" cy="4356100"/>
          </a:xfrm>
        </p:spPr>
        <p:txBody>
          <a:bodyPr/>
          <a:lstStyle/>
          <a:p>
            <a:pPr marL="0" indent="0" algn="ctr">
              <a:buNone/>
            </a:pPr>
            <a:r>
              <a:rPr lang="en-US" sz="2000" dirty="0">
                <a:latin typeface="Noto Sans" panose="020B0502040504020204" pitchFamily="34" charset="0"/>
                <a:ea typeface="Noto Sans" panose="020B0502040504020204" pitchFamily="34" charset="0"/>
                <a:cs typeface="Noto Sans" panose="020B0502040504020204" pitchFamily="34" charset="0"/>
              </a:rPr>
              <a:t>After you have decided on your game mode with your peers, you will need to switch the lever from “NO” to “YES”, the doorway will open for the players to continue to the Team Selection Room. You will receive a dialog box explaining that this will lock the game mode for you and your peers. </a:t>
            </a:r>
          </a:p>
        </p:txBody>
      </p:sp>
      <p:sp>
        <p:nvSpPr>
          <p:cNvPr id="5" name="Slide Number Placeholder 4">
            <a:extLst>
              <a:ext uri="{FF2B5EF4-FFF2-40B4-BE49-F238E27FC236}">
                <a16:creationId xmlns:a16="http://schemas.microsoft.com/office/drawing/2014/main" id="{53CF62B1-CF79-AA30-006D-2D648E170FAB}"/>
              </a:ext>
            </a:extLst>
          </p:cNvPr>
          <p:cNvSpPr>
            <a:spLocks noGrp="1"/>
          </p:cNvSpPr>
          <p:nvPr>
            <p:ph type="sldNum" sz="quarter" idx="12"/>
          </p:nvPr>
        </p:nvSpPr>
        <p:spPr/>
        <p:txBody>
          <a:bodyPr/>
          <a:lstStyle/>
          <a:p>
            <a:fld id="{DB92C494-1115-4670-BD6E-F87AA1511F98}" type="slidenum">
              <a:rPr lang="en-US" smtClean="0"/>
              <a:t>9</a:t>
            </a:fld>
            <a:endParaRPr lang="en-US" dirty="0"/>
          </a:p>
        </p:txBody>
      </p:sp>
      <p:pic>
        <p:nvPicPr>
          <p:cNvPr id="6" name="Picture 5">
            <a:extLst>
              <a:ext uri="{FF2B5EF4-FFF2-40B4-BE49-F238E27FC236}">
                <a16:creationId xmlns:a16="http://schemas.microsoft.com/office/drawing/2014/main" id="{430E2867-1E52-7AFD-0C32-8E3EC6455B99}"/>
              </a:ext>
            </a:extLst>
          </p:cNvPr>
          <p:cNvPicPr>
            <a:picLocks noChangeAspect="1"/>
          </p:cNvPicPr>
          <p:nvPr/>
        </p:nvPicPr>
        <p:blipFill>
          <a:blip r:embed="rId2"/>
          <a:stretch>
            <a:fillRect/>
          </a:stretch>
        </p:blipFill>
        <p:spPr>
          <a:xfrm>
            <a:off x="102559" y="6243928"/>
            <a:ext cx="1793559" cy="490483"/>
          </a:xfrm>
          <a:prstGeom prst="rect">
            <a:avLst/>
          </a:prstGeom>
        </p:spPr>
      </p:pic>
      <p:pic>
        <p:nvPicPr>
          <p:cNvPr id="7" name="Picture 6" descr="A video game screen with a person in a suit standing in front of a black and yellow square object&#10;&#10;Description automatically generated">
            <a:extLst>
              <a:ext uri="{FF2B5EF4-FFF2-40B4-BE49-F238E27FC236}">
                <a16:creationId xmlns:a16="http://schemas.microsoft.com/office/drawing/2014/main" id="{E67BE222-90EE-0B94-7F02-D0EFB7146B72}"/>
              </a:ext>
            </a:extLst>
          </p:cNvPr>
          <p:cNvPicPr>
            <a:picLocks noChangeAspect="1"/>
          </p:cNvPicPr>
          <p:nvPr/>
        </p:nvPicPr>
        <p:blipFill>
          <a:blip r:embed="rId3"/>
          <a:stretch>
            <a:fillRect/>
          </a:stretch>
        </p:blipFill>
        <p:spPr>
          <a:xfrm>
            <a:off x="341715" y="2790316"/>
            <a:ext cx="3610828" cy="2348506"/>
          </a:xfrm>
          <a:prstGeom prst="rect">
            <a:avLst/>
          </a:prstGeom>
        </p:spPr>
      </p:pic>
      <p:pic>
        <p:nvPicPr>
          <p:cNvPr id="9" name="Picture 8">
            <a:extLst>
              <a:ext uri="{FF2B5EF4-FFF2-40B4-BE49-F238E27FC236}">
                <a16:creationId xmlns:a16="http://schemas.microsoft.com/office/drawing/2014/main" id="{8EBEC57C-D84D-150A-B4AF-6159253BA694}"/>
              </a:ext>
            </a:extLst>
          </p:cNvPr>
          <p:cNvPicPr>
            <a:picLocks noChangeAspect="1"/>
          </p:cNvPicPr>
          <p:nvPr/>
        </p:nvPicPr>
        <p:blipFill>
          <a:blip r:embed="rId4"/>
          <a:stretch>
            <a:fillRect/>
          </a:stretch>
        </p:blipFill>
        <p:spPr>
          <a:xfrm>
            <a:off x="4154496" y="2790085"/>
            <a:ext cx="3760783" cy="2348968"/>
          </a:xfrm>
          <a:prstGeom prst="rect">
            <a:avLst/>
          </a:prstGeom>
        </p:spPr>
      </p:pic>
      <p:pic>
        <p:nvPicPr>
          <p:cNvPr id="11" name="Picture 10">
            <a:extLst>
              <a:ext uri="{FF2B5EF4-FFF2-40B4-BE49-F238E27FC236}">
                <a16:creationId xmlns:a16="http://schemas.microsoft.com/office/drawing/2014/main" id="{7914FB6A-3903-7CC1-C963-071DFE7A1466}"/>
              </a:ext>
            </a:extLst>
          </p:cNvPr>
          <p:cNvPicPr>
            <a:picLocks noChangeAspect="1"/>
          </p:cNvPicPr>
          <p:nvPr/>
        </p:nvPicPr>
        <p:blipFill>
          <a:blip r:embed="rId5"/>
          <a:stretch>
            <a:fillRect/>
          </a:stretch>
        </p:blipFill>
        <p:spPr>
          <a:xfrm>
            <a:off x="8117232" y="2795708"/>
            <a:ext cx="3760783" cy="2342883"/>
          </a:xfrm>
          <a:prstGeom prst="rect">
            <a:avLst/>
          </a:prstGeom>
        </p:spPr>
      </p:pic>
    </p:spTree>
    <p:extLst>
      <p:ext uri="{BB962C8B-B14F-4D97-AF65-F5344CB8AC3E}">
        <p14:creationId xmlns:p14="http://schemas.microsoft.com/office/powerpoint/2010/main" val="1254227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G_LANGUAGETEXTBOX" val="Eng"/>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ecraft Education">
  <a:themeElements>
    <a:clrScheme name="Minecraft">
      <a:dk1>
        <a:sysClr val="windowText" lastClr="000000"/>
      </a:dk1>
      <a:lt1>
        <a:sysClr val="window" lastClr="FFFFFF"/>
      </a:lt1>
      <a:dk2>
        <a:srgbClr val="D0C5C0"/>
      </a:dk2>
      <a:lt2>
        <a:srgbClr val="EDE5E2"/>
      </a:lt2>
      <a:accent1>
        <a:srgbClr val="3A87F4"/>
      </a:accent1>
      <a:accent2>
        <a:srgbClr val="6CC349"/>
      </a:accent2>
      <a:accent3>
        <a:srgbClr val="FF791A"/>
      </a:accent3>
      <a:accent4>
        <a:srgbClr val="D0C5C0"/>
      </a:accent4>
      <a:accent5>
        <a:srgbClr val="5B9FFB"/>
      </a:accent5>
      <a:accent6>
        <a:srgbClr val="86D562"/>
      </a:accent6>
      <a:hlink>
        <a:srgbClr val="000000"/>
      </a:hlink>
      <a:folHlink>
        <a:srgbClr val="000000"/>
      </a:folHlink>
    </a:clrScheme>
    <a:fontScheme name="Minecraft">
      <a:majorFont>
        <a:latin typeface="Minecraft Ten v2"/>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inecraft.potx" id="{E5529A87-0068-4DF3-A3AA-66192025217B}" vid="{EA1817BF-D578-44BF-A559-A2EE4397FD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69652bc3-bac8-44e4-9f3a-b54594d5eabb" xsi:nil="true"/>
    <lcf76f155ced4ddcb4097134ff3c332f xmlns="ea0020ca-bcf3-4cd0-894b-febdcb3f6a3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F3A7ED1D53ABB49A24079378F7FA2C2" ma:contentTypeVersion="14" ma:contentTypeDescription="Create a new document." ma:contentTypeScope="" ma:versionID="e5c793251aafae58d97b370bff17ff88">
  <xsd:schema xmlns:xsd="http://www.w3.org/2001/XMLSchema" xmlns:xs="http://www.w3.org/2001/XMLSchema" xmlns:p="http://schemas.microsoft.com/office/2006/metadata/properties" xmlns:ns1="http://schemas.microsoft.com/sharepoint/v3" xmlns:ns2="ea0020ca-bcf3-4cd0-894b-febdcb3f6a34" xmlns:ns3="69652bc3-bac8-44e4-9f3a-b54594d5eabb" targetNamespace="http://schemas.microsoft.com/office/2006/metadata/properties" ma:root="true" ma:fieldsID="50a6262a627ffa80c1fa7a5fc85ab051" ns1:_="" ns2:_="" ns3:_="">
    <xsd:import namespace="http://schemas.microsoft.com/sharepoint/v3"/>
    <xsd:import namespace="ea0020ca-bcf3-4cd0-894b-febdcb3f6a34"/>
    <xsd:import namespace="69652bc3-bac8-44e4-9f3a-b54594d5eab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0020ca-bcf3-4cd0-894b-febdcb3f6a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9652bc3-bac8-44e4-9f3a-b54594d5eab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29d048b-a90e-4518-99f8-13ea433fbffd}" ma:internalName="TaxCatchAll" ma:showField="CatchAllData" ma:web="69652bc3-bac8-44e4-9f3a-b54594d5eab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20A446-32F7-4B79-8F6F-74CB2A3B9328}">
  <ds:schemaRefs>
    <ds:schemaRef ds:uri="http://schemas.microsoft.com/office/2006/metadata/properties"/>
    <ds:schemaRef ds:uri="http://schemas.microsoft.com/office/infopath/2007/PartnerControls"/>
    <ds:schemaRef ds:uri="http://schemas.microsoft.com/sharepoint/v3"/>
    <ds:schemaRef ds:uri="69652bc3-bac8-44e4-9f3a-b54594d5eabb"/>
    <ds:schemaRef ds:uri="ea0020ca-bcf3-4cd0-894b-febdcb3f6a34"/>
  </ds:schemaRefs>
</ds:datastoreItem>
</file>

<file path=customXml/itemProps2.xml><?xml version="1.0" encoding="utf-8"?>
<ds:datastoreItem xmlns:ds="http://schemas.openxmlformats.org/officeDocument/2006/customXml" ds:itemID="{C50E227D-5385-4FE6-A9C9-350A39F12183}">
  <ds:schemaRefs>
    <ds:schemaRef ds:uri="http://schemas.microsoft.com/sharepoint/v3/contenttype/forms"/>
  </ds:schemaRefs>
</ds:datastoreItem>
</file>

<file path=customXml/itemProps3.xml><?xml version="1.0" encoding="utf-8"?>
<ds:datastoreItem xmlns:ds="http://schemas.openxmlformats.org/officeDocument/2006/customXml" ds:itemID="{BC87B36B-28C7-40FC-B8B2-71A9E220F7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0020ca-bcf3-4cd0-894b-febdcb3f6a34"/>
    <ds:schemaRef ds:uri="69652bc3-bac8-44e4-9f3a-b54594d5ea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68</TotalTime>
  <Words>1114</Words>
  <Application>Microsoft Office PowerPoint</Application>
  <PresentationFormat>Widescreen</PresentationFormat>
  <Paragraphs>149</Paragraphs>
  <Slides>19</Slides>
  <Notes>1</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Aptos</vt:lpstr>
      <vt:lpstr>Arial</vt:lpstr>
      <vt:lpstr>Calibri</vt:lpstr>
      <vt:lpstr>Calibri Light</vt:lpstr>
      <vt:lpstr>Courier New</vt:lpstr>
      <vt:lpstr>Minecraftia</vt:lpstr>
      <vt:lpstr>Noto Sans</vt:lpstr>
      <vt:lpstr>Symbol</vt:lpstr>
      <vt:lpstr>Torque Bold</vt:lpstr>
      <vt:lpstr>Wingdings</vt:lpstr>
      <vt:lpstr>1_Office Theme</vt:lpstr>
      <vt:lpstr>Minecraft Education</vt:lpstr>
      <vt:lpstr>PowerPoint Presentation</vt:lpstr>
      <vt:lpstr>What will we learn today?</vt:lpstr>
      <vt:lpstr>Return to the Moon</vt:lpstr>
      <vt:lpstr>Start Game play</vt:lpstr>
      <vt:lpstr>Immersive Reader</vt:lpstr>
      <vt:lpstr>Select Game Mode</vt:lpstr>
      <vt:lpstr>Hosting and joining a world</vt:lpstr>
      <vt:lpstr>Join a world in Minecraft Education</vt:lpstr>
      <vt:lpstr>Confirm Game Mode</vt:lpstr>
      <vt:lpstr>Team Selection Room</vt:lpstr>
      <vt:lpstr>Team Missions</vt:lpstr>
      <vt:lpstr>Mission Selection</vt:lpstr>
      <vt:lpstr>Time for Launch!</vt:lpstr>
      <vt:lpstr>Important items</vt:lpstr>
      <vt:lpstr>Helpful Information</vt:lpstr>
      <vt:lpstr>Your Mission</vt:lpstr>
      <vt:lpstr>Good luck and have fun!</vt:lpstr>
      <vt:lpstr>Reflection</vt:lpstr>
      <vt:lpstr>Looking for more fun?!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Holly Gerlach</dc:creator>
  <cp:lastModifiedBy>Bryan Bonham</cp:lastModifiedBy>
  <cp:revision>1</cp:revision>
  <dcterms:created xsi:type="dcterms:W3CDTF">2024-10-06T18:27:30Z</dcterms:created>
  <dcterms:modified xsi:type="dcterms:W3CDTF">2024-10-07T21:21:46Z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0x010100EF3A7ED1D53ABB49A24079378F7FA2C2</vt:lpwstr>
  </property>
</Properties>
</file>